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heme/theme4.xml" ContentType="application/vnd.openxmlformats-officedocument.theme+xml"/>
  <Override PartName="/ppt/tags/tag229.xml" ContentType="application/vnd.openxmlformats-officedocument.presentationml.tags+xml"/>
  <Override PartName="/ppt/theme/themeOverride1.xml" ContentType="application/vnd.openxmlformats-officedocument.themeOverride+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notesSlides/notesSlide1.xml" ContentType="application/vnd.openxmlformats-officedocument.presentationml.notesSlide+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Lst>
  <p:notesMasterIdLst>
    <p:notesMasterId r:id="rId29"/>
  </p:notesMasterIdLst>
  <p:sldIdLst>
    <p:sldId id="2134" r:id="rId4"/>
    <p:sldId id="2135" r:id="rId5"/>
    <p:sldId id="2178" r:id="rId6"/>
    <p:sldId id="2157" r:id="rId7"/>
    <p:sldId id="571" r:id="rId8"/>
    <p:sldId id="2170" r:id="rId9"/>
    <p:sldId id="2158" r:id="rId10"/>
    <p:sldId id="2179" r:id="rId11"/>
    <p:sldId id="2180" r:id="rId12"/>
    <p:sldId id="2181" r:id="rId13"/>
    <p:sldId id="2182" r:id="rId14"/>
    <p:sldId id="2183" r:id="rId15"/>
    <p:sldId id="2184" r:id="rId16"/>
    <p:sldId id="2185" r:id="rId17"/>
    <p:sldId id="2186" r:id="rId18"/>
    <p:sldId id="2187" r:id="rId19"/>
    <p:sldId id="2188" r:id="rId20"/>
    <p:sldId id="2169" r:id="rId21"/>
    <p:sldId id="2159" r:id="rId22"/>
    <p:sldId id="2164" r:id="rId23"/>
    <p:sldId id="2173" r:id="rId24"/>
    <p:sldId id="2161" r:id="rId25"/>
    <p:sldId id="2163" r:id="rId26"/>
    <p:sldId id="2176" r:id="rId27"/>
    <p:sldId id="2168"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53"/>
    <p:restoredTop sz="94643"/>
  </p:normalViewPr>
  <p:slideViewPr>
    <p:cSldViewPr snapToGrid="0">
      <p:cViewPr varScale="1">
        <p:scale>
          <a:sx n="102" d="100"/>
          <a:sy n="102" d="100"/>
        </p:scale>
        <p:origin x="-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2021/9/11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10"/>
          </p:nvPr>
        </p:nvSpPr>
        <p:spPr/>
        <p:txBody>
          <a:bodyPr/>
          <a:lstStyle/>
          <a:p>
            <a:fld id="{7D8E374D-6E28-41D4-B529-E46F9BB59559}" type="slidenum">
              <a:rPr lang="zh-CN" altLang="en-US" smtClean="0"/>
              <a:t>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slideMaster" Target="../slideMasters/slideMaster3.xml"/><Relationship Id="rId2" Type="http://schemas.openxmlformats.org/officeDocument/2006/relationships/tags" Target="../tags/tag8.xml"/><Relationship Id="rId16" Type="http://schemas.openxmlformats.org/officeDocument/2006/relationships/tags" Target="../tags/tag22.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tags" Target="../tags/tag21.xml"/><Relationship Id="rId10" Type="http://schemas.openxmlformats.org/officeDocument/2006/relationships/tags" Target="../tags/tag16.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30.xml"/><Relationship Id="rId3" Type="http://schemas.openxmlformats.org/officeDocument/2006/relationships/tags" Target="../tags/tag25.xml"/><Relationship Id="rId7" Type="http://schemas.openxmlformats.org/officeDocument/2006/relationships/tags" Target="../tags/tag29.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10" Type="http://schemas.openxmlformats.org/officeDocument/2006/relationships/image" Target="../media/image2.png"/><Relationship Id="rId4" Type="http://schemas.openxmlformats.org/officeDocument/2006/relationships/tags" Target="../tags/tag26.xml"/><Relationship Id="rId9"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8" Type="http://schemas.openxmlformats.org/officeDocument/2006/relationships/tags" Target="../tags/tag38.xml"/><Relationship Id="rId3" Type="http://schemas.openxmlformats.org/officeDocument/2006/relationships/tags" Target="../tags/tag33.xml"/><Relationship Id="rId7" Type="http://schemas.openxmlformats.org/officeDocument/2006/relationships/tags" Target="../tags/tag37.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slideMaster" Target="../slideMasters/slideMaster3.xml"/><Relationship Id="rId5" Type="http://schemas.openxmlformats.org/officeDocument/2006/relationships/tags" Target="../tags/tag35.xml"/><Relationship Id="rId10" Type="http://schemas.openxmlformats.org/officeDocument/2006/relationships/tags" Target="../tags/tag40.xml"/><Relationship Id="rId4" Type="http://schemas.openxmlformats.org/officeDocument/2006/relationships/tags" Target="../tags/tag34.xml"/><Relationship Id="rId9" Type="http://schemas.openxmlformats.org/officeDocument/2006/relationships/tags" Target="../tags/tag39.xml"/></Relationships>
</file>

<file path=ppt/slideLayouts/_rels/slideLayout26.xml.rels><?xml version="1.0" encoding="UTF-8" standalone="yes"?>
<Relationships xmlns="http://schemas.openxmlformats.org/package/2006/relationships"><Relationship Id="rId8" Type="http://schemas.openxmlformats.org/officeDocument/2006/relationships/tags" Target="../tags/tag48.xml"/><Relationship Id="rId3" Type="http://schemas.openxmlformats.org/officeDocument/2006/relationships/tags" Target="../tags/tag43.xml"/><Relationship Id="rId7" Type="http://schemas.openxmlformats.org/officeDocument/2006/relationships/tags" Target="../tags/tag47.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image" Target="../media/image2.png"/><Relationship Id="rId5" Type="http://schemas.openxmlformats.org/officeDocument/2006/relationships/tags" Target="../tags/tag45.xml"/><Relationship Id="rId10" Type="http://schemas.openxmlformats.org/officeDocument/2006/relationships/slideMaster" Target="../slideMasters/slideMaster3.xml"/><Relationship Id="rId4" Type="http://schemas.openxmlformats.org/officeDocument/2006/relationships/tags" Target="../tags/tag44.xml"/><Relationship Id="rId9" Type="http://schemas.openxmlformats.org/officeDocument/2006/relationships/tags" Target="../tags/tag49.xml"/></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57.xml"/><Relationship Id="rId13" Type="http://schemas.openxmlformats.org/officeDocument/2006/relationships/image" Target="../media/image2.png"/><Relationship Id="rId3" Type="http://schemas.openxmlformats.org/officeDocument/2006/relationships/tags" Target="../tags/tag52.xml"/><Relationship Id="rId7" Type="http://schemas.openxmlformats.org/officeDocument/2006/relationships/tags" Target="../tags/tag56.xml"/><Relationship Id="rId12" Type="http://schemas.openxmlformats.org/officeDocument/2006/relationships/slideMaster" Target="../slideMasters/slideMaster3.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tags" Target="../tags/tag55.xml"/><Relationship Id="rId11" Type="http://schemas.openxmlformats.org/officeDocument/2006/relationships/tags" Target="../tags/tag60.xml"/><Relationship Id="rId5" Type="http://schemas.openxmlformats.org/officeDocument/2006/relationships/tags" Target="../tags/tag54.xml"/><Relationship Id="rId10" Type="http://schemas.openxmlformats.org/officeDocument/2006/relationships/tags" Target="../tags/tag59.xml"/><Relationship Id="rId4" Type="http://schemas.openxmlformats.org/officeDocument/2006/relationships/tags" Target="../tags/tag53.xml"/><Relationship Id="rId9" Type="http://schemas.openxmlformats.org/officeDocument/2006/relationships/tags" Target="../tags/tag58.xml"/></Relationships>
</file>

<file path=ppt/slideLayouts/_rels/slideLayout28.xml.rels><?xml version="1.0" encoding="UTF-8" standalone="yes"?>
<Relationships xmlns="http://schemas.openxmlformats.org/package/2006/relationships"><Relationship Id="rId8" Type="http://schemas.openxmlformats.org/officeDocument/2006/relationships/tags" Target="../tags/tag68.xml"/><Relationship Id="rId3" Type="http://schemas.openxmlformats.org/officeDocument/2006/relationships/tags" Target="../tags/tag63.xml"/><Relationship Id="rId7" Type="http://schemas.openxmlformats.org/officeDocument/2006/relationships/tags" Target="../tags/tag67.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5" Type="http://schemas.openxmlformats.org/officeDocument/2006/relationships/tags" Target="../tags/tag65.xml"/><Relationship Id="rId10" Type="http://schemas.openxmlformats.org/officeDocument/2006/relationships/slideMaster" Target="../slideMasters/slideMaster3.xml"/><Relationship Id="rId4" Type="http://schemas.openxmlformats.org/officeDocument/2006/relationships/tags" Target="../tags/tag64.xml"/><Relationship Id="rId9" Type="http://schemas.openxmlformats.org/officeDocument/2006/relationships/tags" Target="../tags/tag69.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tags" Target="../tags/tag70.xml"/><Relationship Id="rId4"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tags" Target="../tags/tag80.xml"/><Relationship Id="rId3" Type="http://schemas.openxmlformats.org/officeDocument/2006/relationships/tags" Target="../tags/tag75.xml"/><Relationship Id="rId7" Type="http://schemas.openxmlformats.org/officeDocument/2006/relationships/tags" Target="../tags/tag79.xml"/><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tags" Target="../tags/tag78.xml"/><Relationship Id="rId11" Type="http://schemas.openxmlformats.org/officeDocument/2006/relationships/image" Target="../media/image2.png"/><Relationship Id="rId5" Type="http://schemas.openxmlformats.org/officeDocument/2006/relationships/tags" Target="../tags/tag77.xml"/><Relationship Id="rId10" Type="http://schemas.openxmlformats.org/officeDocument/2006/relationships/slideMaster" Target="../slideMasters/slideMaster3.xml"/><Relationship Id="rId4" Type="http://schemas.openxmlformats.org/officeDocument/2006/relationships/tags" Target="../tags/tag76.xml"/><Relationship Id="rId9" Type="http://schemas.openxmlformats.org/officeDocument/2006/relationships/tags" Target="../tags/tag81.xml"/></Relationships>
</file>

<file path=ppt/slideLayouts/_rels/slideLayout31.xml.rels><?xml version="1.0" encoding="UTF-8" standalone="yes"?>
<Relationships xmlns="http://schemas.openxmlformats.org/package/2006/relationships"><Relationship Id="rId8" Type="http://schemas.openxmlformats.org/officeDocument/2006/relationships/tags" Target="../tags/tag89.xml"/><Relationship Id="rId13" Type="http://schemas.openxmlformats.org/officeDocument/2006/relationships/tags" Target="../tags/tag94.xml"/><Relationship Id="rId18" Type="http://schemas.openxmlformats.org/officeDocument/2006/relationships/slideMaster" Target="../slideMasters/slideMaster3.xml"/><Relationship Id="rId3" Type="http://schemas.openxmlformats.org/officeDocument/2006/relationships/tags" Target="../tags/tag84.xml"/><Relationship Id="rId7" Type="http://schemas.openxmlformats.org/officeDocument/2006/relationships/tags" Target="../tags/tag88.xml"/><Relationship Id="rId12" Type="http://schemas.openxmlformats.org/officeDocument/2006/relationships/tags" Target="../tags/tag93.xml"/><Relationship Id="rId17" Type="http://schemas.openxmlformats.org/officeDocument/2006/relationships/tags" Target="../tags/tag98.xml"/><Relationship Id="rId2" Type="http://schemas.openxmlformats.org/officeDocument/2006/relationships/tags" Target="../tags/tag83.xml"/><Relationship Id="rId16" Type="http://schemas.openxmlformats.org/officeDocument/2006/relationships/tags" Target="../tags/tag97.xml"/><Relationship Id="rId1" Type="http://schemas.openxmlformats.org/officeDocument/2006/relationships/tags" Target="../tags/tag82.xml"/><Relationship Id="rId6" Type="http://schemas.openxmlformats.org/officeDocument/2006/relationships/tags" Target="../tags/tag87.xml"/><Relationship Id="rId11" Type="http://schemas.openxmlformats.org/officeDocument/2006/relationships/tags" Target="../tags/tag92.xml"/><Relationship Id="rId5" Type="http://schemas.openxmlformats.org/officeDocument/2006/relationships/tags" Target="../tags/tag86.xml"/><Relationship Id="rId15" Type="http://schemas.openxmlformats.org/officeDocument/2006/relationships/tags" Target="../tags/tag96.xml"/><Relationship Id="rId10" Type="http://schemas.openxmlformats.org/officeDocument/2006/relationships/tags" Target="../tags/tag91.xml"/><Relationship Id="rId4" Type="http://schemas.openxmlformats.org/officeDocument/2006/relationships/tags" Target="../tags/tag85.xml"/><Relationship Id="rId9" Type="http://schemas.openxmlformats.org/officeDocument/2006/relationships/tags" Target="../tags/tag90.xml"/><Relationship Id="rId14" Type="http://schemas.openxmlformats.org/officeDocument/2006/relationships/tags" Target="../tags/tag95.xml"/></Relationships>
</file>

<file path=ppt/slideLayouts/_rels/slideLayout32.xml.rels><?xml version="1.0" encoding="UTF-8" standalone="yes"?>
<Relationships xmlns="http://schemas.openxmlformats.org/package/2006/relationships"><Relationship Id="rId8" Type="http://schemas.openxmlformats.org/officeDocument/2006/relationships/tags" Target="../tags/tag106.xml"/><Relationship Id="rId13" Type="http://schemas.openxmlformats.org/officeDocument/2006/relationships/tags" Target="../tags/tag111.xml"/><Relationship Id="rId3" Type="http://schemas.openxmlformats.org/officeDocument/2006/relationships/tags" Target="../tags/tag101.xml"/><Relationship Id="rId7" Type="http://schemas.openxmlformats.org/officeDocument/2006/relationships/tags" Target="../tags/tag105.xml"/><Relationship Id="rId12" Type="http://schemas.openxmlformats.org/officeDocument/2006/relationships/tags" Target="../tags/tag110.xml"/><Relationship Id="rId17" Type="http://schemas.openxmlformats.org/officeDocument/2006/relationships/slideMaster" Target="../slideMasters/slideMaster3.xml"/><Relationship Id="rId2" Type="http://schemas.openxmlformats.org/officeDocument/2006/relationships/tags" Target="../tags/tag100.xml"/><Relationship Id="rId16" Type="http://schemas.openxmlformats.org/officeDocument/2006/relationships/tags" Target="../tags/tag114.xml"/><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tags" Target="../tags/tag109.xml"/><Relationship Id="rId5" Type="http://schemas.openxmlformats.org/officeDocument/2006/relationships/tags" Target="../tags/tag103.xml"/><Relationship Id="rId15" Type="http://schemas.openxmlformats.org/officeDocument/2006/relationships/tags" Target="../tags/tag113.xml"/><Relationship Id="rId10" Type="http://schemas.openxmlformats.org/officeDocument/2006/relationships/tags" Target="../tags/tag108.xml"/><Relationship Id="rId4" Type="http://schemas.openxmlformats.org/officeDocument/2006/relationships/tags" Target="../tags/tag102.xml"/><Relationship Id="rId9" Type="http://schemas.openxmlformats.org/officeDocument/2006/relationships/tags" Target="../tags/tag107.xml"/><Relationship Id="rId14" Type="http://schemas.openxmlformats.org/officeDocument/2006/relationships/tags" Target="../tags/tag112.xml"/></Relationships>
</file>

<file path=ppt/slideLayouts/_rels/slideLayout33.xml.rels><?xml version="1.0" encoding="UTF-8" standalone="yes"?>
<Relationships xmlns="http://schemas.openxmlformats.org/package/2006/relationships"><Relationship Id="rId8" Type="http://schemas.openxmlformats.org/officeDocument/2006/relationships/tags" Target="../tags/tag122.xml"/><Relationship Id="rId13" Type="http://schemas.openxmlformats.org/officeDocument/2006/relationships/tags" Target="../tags/tag127.xml"/><Relationship Id="rId3" Type="http://schemas.openxmlformats.org/officeDocument/2006/relationships/tags" Target="../tags/tag117.xml"/><Relationship Id="rId7" Type="http://schemas.openxmlformats.org/officeDocument/2006/relationships/tags" Target="../tags/tag121.xml"/><Relationship Id="rId12" Type="http://schemas.openxmlformats.org/officeDocument/2006/relationships/tags" Target="../tags/tag126.xml"/><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tags" Target="../tags/tag120.xml"/><Relationship Id="rId11" Type="http://schemas.openxmlformats.org/officeDocument/2006/relationships/tags" Target="../tags/tag125.xml"/><Relationship Id="rId5" Type="http://schemas.openxmlformats.org/officeDocument/2006/relationships/tags" Target="../tags/tag119.xml"/><Relationship Id="rId15" Type="http://schemas.openxmlformats.org/officeDocument/2006/relationships/slideMaster" Target="../slideMasters/slideMaster3.xml"/><Relationship Id="rId10" Type="http://schemas.openxmlformats.org/officeDocument/2006/relationships/tags" Target="../tags/tag124.xml"/><Relationship Id="rId4" Type="http://schemas.openxmlformats.org/officeDocument/2006/relationships/tags" Target="../tags/tag118.xml"/><Relationship Id="rId9" Type="http://schemas.openxmlformats.org/officeDocument/2006/relationships/tags" Target="../tags/tag123.xml"/><Relationship Id="rId14" Type="http://schemas.openxmlformats.org/officeDocument/2006/relationships/tags" Target="../tags/tag128.xml"/></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31.xml"/><Relationship Id="rId7" Type="http://schemas.openxmlformats.org/officeDocument/2006/relationships/slideMaster" Target="../slideMasters/slideMaster3.xml"/><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tags" Target="../tags/tag134.xml"/><Relationship Id="rId5" Type="http://schemas.openxmlformats.org/officeDocument/2006/relationships/tags" Target="../tags/tag133.xml"/><Relationship Id="rId4" Type="http://schemas.openxmlformats.org/officeDocument/2006/relationships/tags" Target="../tags/tag132.xml"/></Relationships>
</file>

<file path=ppt/slideLayouts/_rels/slideLayout35.xml.rels><?xml version="1.0" encoding="UTF-8" standalone="yes"?>
<Relationships xmlns="http://schemas.openxmlformats.org/package/2006/relationships"><Relationship Id="rId8" Type="http://schemas.openxmlformats.org/officeDocument/2006/relationships/tags" Target="../tags/tag142.xml"/><Relationship Id="rId13" Type="http://schemas.openxmlformats.org/officeDocument/2006/relationships/tags" Target="../tags/tag147.xml"/><Relationship Id="rId3" Type="http://schemas.openxmlformats.org/officeDocument/2006/relationships/tags" Target="../tags/tag137.xml"/><Relationship Id="rId7" Type="http://schemas.openxmlformats.org/officeDocument/2006/relationships/tags" Target="../tags/tag141.xml"/><Relationship Id="rId12" Type="http://schemas.openxmlformats.org/officeDocument/2006/relationships/tags" Target="../tags/tag146.xml"/><Relationship Id="rId17" Type="http://schemas.openxmlformats.org/officeDocument/2006/relationships/slideMaster" Target="../slideMasters/slideMaster3.xml"/><Relationship Id="rId2" Type="http://schemas.openxmlformats.org/officeDocument/2006/relationships/tags" Target="../tags/tag136.xml"/><Relationship Id="rId16" Type="http://schemas.openxmlformats.org/officeDocument/2006/relationships/tags" Target="../tags/tag150.xml"/><Relationship Id="rId1" Type="http://schemas.openxmlformats.org/officeDocument/2006/relationships/tags" Target="../tags/tag135.xml"/><Relationship Id="rId6" Type="http://schemas.openxmlformats.org/officeDocument/2006/relationships/tags" Target="../tags/tag140.xml"/><Relationship Id="rId11" Type="http://schemas.openxmlformats.org/officeDocument/2006/relationships/tags" Target="../tags/tag145.xml"/><Relationship Id="rId5" Type="http://schemas.openxmlformats.org/officeDocument/2006/relationships/tags" Target="../tags/tag139.xml"/><Relationship Id="rId15" Type="http://schemas.openxmlformats.org/officeDocument/2006/relationships/tags" Target="../tags/tag149.xml"/><Relationship Id="rId10" Type="http://schemas.openxmlformats.org/officeDocument/2006/relationships/tags" Target="../tags/tag144.xml"/><Relationship Id="rId4" Type="http://schemas.openxmlformats.org/officeDocument/2006/relationships/tags" Target="../tags/tag138.xml"/><Relationship Id="rId9" Type="http://schemas.openxmlformats.org/officeDocument/2006/relationships/tags" Target="../tags/tag143.xml"/><Relationship Id="rId14" Type="http://schemas.openxmlformats.org/officeDocument/2006/relationships/tags" Target="../tags/tag148.xml"/></Relationships>
</file>

<file path=ppt/slideLayouts/_rels/slideLayout36.xml.rels><?xml version="1.0" encoding="UTF-8" standalone="yes"?>
<Relationships xmlns="http://schemas.openxmlformats.org/package/2006/relationships"><Relationship Id="rId8" Type="http://schemas.openxmlformats.org/officeDocument/2006/relationships/tags" Target="../tags/tag158.xml"/><Relationship Id="rId13" Type="http://schemas.openxmlformats.org/officeDocument/2006/relationships/tags" Target="../tags/tag163.xml"/><Relationship Id="rId18" Type="http://schemas.openxmlformats.org/officeDocument/2006/relationships/slideMaster" Target="../slideMasters/slideMaster3.xml"/><Relationship Id="rId3" Type="http://schemas.openxmlformats.org/officeDocument/2006/relationships/tags" Target="../tags/tag153.xml"/><Relationship Id="rId7" Type="http://schemas.openxmlformats.org/officeDocument/2006/relationships/tags" Target="../tags/tag157.xml"/><Relationship Id="rId12" Type="http://schemas.openxmlformats.org/officeDocument/2006/relationships/tags" Target="../tags/tag162.xml"/><Relationship Id="rId17" Type="http://schemas.openxmlformats.org/officeDocument/2006/relationships/tags" Target="../tags/tag167.xml"/><Relationship Id="rId2" Type="http://schemas.openxmlformats.org/officeDocument/2006/relationships/tags" Target="../tags/tag152.xml"/><Relationship Id="rId16" Type="http://schemas.openxmlformats.org/officeDocument/2006/relationships/tags" Target="../tags/tag166.xml"/><Relationship Id="rId1" Type="http://schemas.openxmlformats.org/officeDocument/2006/relationships/tags" Target="../tags/tag151.xml"/><Relationship Id="rId6" Type="http://schemas.openxmlformats.org/officeDocument/2006/relationships/tags" Target="../tags/tag156.xml"/><Relationship Id="rId11" Type="http://schemas.openxmlformats.org/officeDocument/2006/relationships/tags" Target="../tags/tag161.xml"/><Relationship Id="rId5" Type="http://schemas.openxmlformats.org/officeDocument/2006/relationships/tags" Target="../tags/tag155.xml"/><Relationship Id="rId15" Type="http://schemas.openxmlformats.org/officeDocument/2006/relationships/tags" Target="../tags/tag165.xml"/><Relationship Id="rId10" Type="http://schemas.openxmlformats.org/officeDocument/2006/relationships/tags" Target="../tags/tag160.xml"/><Relationship Id="rId4" Type="http://schemas.openxmlformats.org/officeDocument/2006/relationships/tags" Target="../tags/tag154.xml"/><Relationship Id="rId9" Type="http://schemas.openxmlformats.org/officeDocument/2006/relationships/tags" Target="../tags/tag159.xml"/><Relationship Id="rId14" Type="http://schemas.openxmlformats.org/officeDocument/2006/relationships/tags" Target="../tags/tag164.xml"/></Relationships>
</file>

<file path=ppt/slideLayouts/_rels/slideLayout37.xml.rels><?xml version="1.0" encoding="UTF-8" standalone="yes"?>
<Relationships xmlns="http://schemas.openxmlformats.org/package/2006/relationships"><Relationship Id="rId8" Type="http://schemas.openxmlformats.org/officeDocument/2006/relationships/tags" Target="../tags/tag175.xml"/><Relationship Id="rId13" Type="http://schemas.openxmlformats.org/officeDocument/2006/relationships/tags" Target="../tags/tag180.xml"/><Relationship Id="rId18" Type="http://schemas.openxmlformats.org/officeDocument/2006/relationships/slideMaster" Target="../slideMasters/slideMaster3.xml"/><Relationship Id="rId3" Type="http://schemas.openxmlformats.org/officeDocument/2006/relationships/tags" Target="../tags/tag170.xml"/><Relationship Id="rId7" Type="http://schemas.openxmlformats.org/officeDocument/2006/relationships/tags" Target="../tags/tag174.xml"/><Relationship Id="rId12" Type="http://schemas.openxmlformats.org/officeDocument/2006/relationships/tags" Target="../tags/tag179.xml"/><Relationship Id="rId17" Type="http://schemas.openxmlformats.org/officeDocument/2006/relationships/tags" Target="../tags/tag184.xml"/><Relationship Id="rId2" Type="http://schemas.openxmlformats.org/officeDocument/2006/relationships/tags" Target="../tags/tag169.xml"/><Relationship Id="rId16" Type="http://schemas.openxmlformats.org/officeDocument/2006/relationships/tags" Target="../tags/tag183.xml"/><Relationship Id="rId1" Type="http://schemas.openxmlformats.org/officeDocument/2006/relationships/tags" Target="../tags/tag168.xml"/><Relationship Id="rId6" Type="http://schemas.openxmlformats.org/officeDocument/2006/relationships/tags" Target="../tags/tag173.xml"/><Relationship Id="rId11" Type="http://schemas.openxmlformats.org/officeDocument/2006/relationships/tags" Target="../tags/tag178.xml"/><Relationship Id="rId5" Type="http://schemas.openxmlformats.org/officeDocument/2006/relationships/tags" Target="../tags/tag172.xml"/><Relationship Id="rId15" Type="http://schemas.openxmlformats.org/officeDocument/2006/relationships/tags" Target="../tags/tag182.xml"/><Relationship Id="rId10" Type="http://schemas.openxmlformats.org/officeDocument/2006/relationships/tags" Target="../tags/tag177.xml"/><Relationship Id="rId4" Type="http://schemas.openxmlformats.org/officeDocument/2006/relationships/tags" Target="../tags/tag171.xml"/><Relationship Id="rId9" Type="http://schemas.openxmlformats.org/officeDocument/2006/relationships/tags" Target="../tags/tag176.xml"/><Relationship Id="rId14" Type="http://schemas.openxmlformats.org/officeDocument/2006/relationships/tags" Target="../tags/tag181.xml"/></Relationships>
</file>

<file path=ppt/slideLayouts/_rels/slideLayout38.xml.rels><?xml version="1.0" encoding="UTF-8" standalone="yes"?>
<Relationships xmlns="http://schemas.openxmlformats.org/package/2006/relationships"><Relationship Id="rId8" Type="http://schemas.openxmlformats.org/officeDocument/2006/relationships/tags" Target="../tags/tag192.xml"/><Relationship Id="rId13" Type="http://schemas.openxmlformats.org/officeDocument/2006/relationships/tags" Target="../tags/tag197.xml"/><Relationship Id="rId18" Type="http://schemas.openxmlformats.org/officeDocument/2006/relationships/slideMaster" Target="../slideMasters/slideMaster3.xml"/><Relationship Id="rId3" Type="http://schemas.openxmlformats.org/officeDocument/2006/relationships/tags" Target="../tags/tag187.xml"/><Relationship Id="rId7" Type="http://schemas.openxmlformats.org/officeDocument/2006/relationships/tags" Target="../tags/tag191.xml"/><Relationship Id="rId12" Type="http://schemas.openxmlformats.org/officeDocument/2006/relationships/tags" Target="../tags/tag196.xml"/><Relationship Id="rId17" Type="http://schemas.openxmlformats.org/officeDocument/2006/relationships/tags" Target="../tags/tag201.xml"/><Relationship Id="rId2" Type="http://schemas.openxmlformats.org/officeDocument/2006/relationships/tags" Target="../tags/tag186.xml"/><Relationship Id="rId16" Type="http://schemas.openxmlformats.org/officeDocument/2006/relationships/tags" Target="../tags/tag200.xml"/><Relationship Id="rId1" Type="http://schemas.openxmlformats.org/officeDocument/2006/relationships/tags" Target="../tags/tag185.xml"/><Relationship Id="rId6" Type="http://schemas.openxmlformats.org/officeDocument/2006/relationships/tags" Target="../tags/tag190.xml"/><Relationship Id="rId11" Type="http://schemas.openxmlformats.org/officeDocument/2006/relationships/tags" Target="../tags/tag195.xml"/><Relationship Id="rId5" Type="http://schemas.openxmlformats.org/officeDocument/2006/relationships/tags" Target="../tags/tag189.xml"/><Relationship Id="rId15" Type="http://schemas.openxmlformats.org/officeDocument/2006/relationships/tags" Target="../tags/tag199.xml"/><Relationship Id="rId10" Type="http://schemas.openxmlformats.org/officeDocument/2006/relationships/tags" Target="../tags/tag194.xml"/><Relationship Id="rId4" Type="http://schemas.openxmlformats.org/officeDocument/2006/relationships/tags" Target="../tags/tag188.xml"/><Relationship Id="rId9" Type="http://schemas.openxmlformats.org/officeDocument/2006/relationships/tags" Target="../tags/tag193.xml"/><Relationship Id="rId14" Type="http://schemas.openxmlformats.org/officeDocument/2006/relationships/tags" Target="../tags/tag198.xml"/></Relationships>
</file>

<file path=ppt/slideLayouts/_rels/slideLayout39.xml.rels><?xml version="1.0" encoding="UTF-8" standalone="yes"?>
<Relationships xmlns="http://schemas.openxmlformats.org/package/2006/relationships"><Relationship Id="rId8" Type="http://schemas.openxmlformats.org/officeDocument/2006/relationships/tags" Target="../tags/tag209.xml"/><Relationship Id="rId13" Type="http://schemas.openxmlformats.org/officeDocument/2006/relationships/image" Target="../media/image2.png"/><Relationship Id="rId3" Type="http://schemas.openxmlformats.org/officeDocument/2006/relationships/tags" Target="../tags/tag204.xml"/><Relationship Id="rId7" Type="http://schemas.openxmlformats.org/officeDocument/2006/relationships/tags" Target="../tags/tag208.xml"/><Relationship Id="rId12" Type="http://schemas.openxmlformats.org/officeDocument/2006/relationships/slideMaster" Target="../slideMasters/slideMaster3.xml"/><Relationship Id="rId2" Type="http://schemas.openxmlformats.org/officeDocument/2006/relationships/tags" Target="../tags/tag203.xml"/><Relationship Id="rId1" Type="http://schemas.openxmlformats.org/officeDocument/2006/relationships/tags" Target="../tags/tag202.xml"/><Relationship Id="rId6" Type="http://schemas.openxmlformats.org/officeDocument/2006/relationships/tags" Target="../tags/tag207.xml"/><Relationship Id="rId11" Type="http://schemas.openxmlformats.org/officeDocument/2006/relationships/tags" Target="../tags/tag212.xml"/><Relationship Id="rId5" Type="http://schemas.openxmlformats.org/officeDocument/2006/relationships/tags" Target="../tags/tag206.xml"/><Relationship Id="rId10" Type="http://schemas.openxmlformats.org/officeDocument/2006/relationships/tags" Target="../tags/tag211.xml"/><Relationship Id="rId4" Type="http://schemas.openxmlformats.org/officeDocument/2006/relationships/tags" Target="../tags/tag205.xml"/><Relationship Id="rId9" Type="http://schemas.openxmlformats.org/officeDocument/2006/relationships/tags" Target="../tags/tag2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tags" Target="../tags/tag220.xml"/><Relationship Id="rId13" Type="http://schemas.openxmlformats.org/officeDocument/2006/relationships/tags" Target="../tags/tag225.xml"/><Relationship Id="rId3" Type="http://schemas.openxmlformats.org/officeDocument/2006/relationships/tags" Target="../tags/tag215.xml"/><Relationship Id="rId7" Type="http://schemas.openxmlformats.org/officeDocument/2006/relationships/tags" Target="../tags/tag219.xml"/><Relationship Id="rId12" Type="http://schemas.openxmlformats.org/officeDocument/2006/relationships/tags" Target="../tags/tag224.xml"/><Relationship Id="rId17" Type="http://schemas.openxmlformats.org/officeDocument/2006/relationships/slideMaster" Target="../slideMasters/slideMaster3.xml"/><Relationship Id="rId2" Type="http://schemas.openxmlformats.org/officeDocument/2006/relationships/tags" Target="../tags/tag214.xml"/><Relationship Id="rId16" Type="http://schemas.openxmlformats.org/officeDocument/2006/relationships/tags" Target="../tags/tag228.xml"/><Relationship Id="rId1" Type="http://schemas.openxmlformats.org/officeDocument/2006/relationships/tags" Target="../tags/tag213.xml"/><Relationship Id="rId6" Type="http://schemas.openxmlformats.org/officeDocument/2006/relationships/tags" Target="../tags/tag218.xml"/><Relationship Id="rId11" Type="http://schemas.openxmlformats.org/officeDocument/2006/relationships/tags" Target="../tags/tag223.xml"/><Relationship Id="rId5" Type="http://schemas.openxmlformats.org/officeDocument/2006/relationships/tags" Target="../tags/tag217.xml"/><Relationship Id="rId15" Type="http://schemas.openxmlformats.org/officeDocument/2006/relationships/tags" Target="../tags/tag227.xml"/><Relationship Id="rId10" Type="http://schemas.openxmlformats.org/officeDocument/2006/relationships/tags" Target="../tags/tag222.xml"/><Relationship Id="rId4" Type="http://schemas.openxmlformats.org/officeDocument/2006/relationships/tags" Target="../tags/tag216.xml"/><Relationship Id="rId9" Type="http://schemas.openxmlformats.org/officeDocument/2006/relationships/tags" Target="../tags/tag221.xml"/><Relationship Id="rId14" Type="http://schemas.openxmlformats.org/officeDocument/2006/relationships/tags" Target="../tags/tag22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08172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50B044-2F85-4439-AF07-2F5DDB68A958}" type="datetimeFigureOut">
              <a:rPr lang="zh-CN" altLang="en-US" smtClean="0"/>
              <a:t>2021/9/11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350B044-2F85-4439-AF07-2F5DDB68A958}" type="datetimeFigureOut">
              <a:rPr lang="zh-CN" altLang="en-US" smtClean="0"/>
              <a:t>2021/9/11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350B044-2F85-4439-AF07-2F5DDB68A958}" type="datetimeFigureOut">
              <a:rPr lang="zh-CN" altLang="en-US" smtClean="0"/>
              <a:t>2021/9/11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08172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50B044-2F85-4439-AF07-2F5DDB68A958}" type="datetimeFigureOut">
              <a:rPr lang="zh-CN" altLang="en-US" smtClean="0"/>
              <a:t>2021/9/11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350B044-2F85-4439-AF07-2F5DDB68A958}" type="datetimeFigureOut">
              <a:rPr lang="zh-CN" altLang="en-US" smtClean="0"/>
              <a:t>2021/9/11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50B044-2F85-4439-AF07-2F5DDB68A958}" type="datetimeFigureOut">
              <a:rPr lang="zh-CN" altLang="en-US" smtClean="0"/>
              <a:t>2021/9/11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20675"/>
            <a:ext cx="10515600" cy="1325563"/>
          </a:xfr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5350B044-2F85-4439-AF07-2F5DDB68A958}" type="datetimeFigureOut">
              <a:rPr lang="zh-CN" altLang="en-US" smtClean="0"/>
              <a:t>2021/9/11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5350B044-2F85-4439-AF07-2F5DDB68A958}" type="datetimeFigureOut">
              <a:rPr lang="zh-CN" altLang="en-US" smtClean="0"/>
              <a:t>2021/9/11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50B044-2F85-4439-AF07-2F5DDB68A958}" type="datetimeFigureOut">
              <a:rPr lang="zh-CN" altLang="en-US" smtClean="0"/>
              <a:t>2021/9/11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50B044-2F85-4439-AF07-2F5DDB68A958}" type="datetimeFigureOut">
              <a:rPr lang="zh-CN" altLang="en-US" smtClean="0"/>
              <a:t>2021/9/11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50B044-2F85-4439-AF07-2F5DDB68A958}" type="datetimeFigureOut">
              <a:rPr lang="zh-CN" altLang="en-US" smtClean="0"/>
              <a:t>2021/9/11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350B044-2F85-4439-AF07-2F5DDB68A958}" type="datetimeFigureOut">
              <a:rPr lang="zh-CN" altLang="en-US" smtClean="0"/>
              <a:t>2021/9/11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50B044-2F85-4439-AF07-2F5DDB68A958}" type="datetimeFigureOut">
              <a:rPr lang="zh-CN" altLang="en-US" smtClean="0"/>
              <a:t>2021/9/11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5063C9D-ABE5-47AC-B46C-8DEF1D9C616A}" type="slidenum">
              <a:rPr lang="zh-CN" altLang="en-US" smtClean="0"/>
              <a:t>‹#›</a:t>
            </a:fld>
            <a:endParaRPr lang="zh-CN" altLang="en-US"/>
          </a:p>
        </p:txBody>
      </p:sp>
      <p:pic>
        <p:nvPicPr>
          <p:cNvPr id="8" name="图片 7"/>
          <p:cNvPicPr>
            <a:picLocks noChangeAspect="1"/>
          </p:cNvPicPr>
          <p:nvPr userDrawn="1"/>
        </p:nvPicPr>
        <p:blipFill>
          <a:blip r:embed="rId2"/>
          <a:stretch>
            <a:fillRect/>
          </a:stretch>
        </p:blipFill>
        <p:spPr>
          <a:xfrm>
            <a:off x="9144000" y="0"/>
            <a:ext cx="3048000" cy="847725"/>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350B044-2F85-4439-AF07-2F5DDB68A958}" type="datetimeFigureOut">
              <a:rPr lang="zh-CN" altLang="en-US" smtClean="0"/>
              <a:t>2021/9/11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350B044-2F85-4439-AF07-2F5DDB68A958}" type="datetimeFigureOut">
              <a:rPr lang="zh-CN" altLang="en-US" smtClean="0"/>
              <a:t>2021/9/11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grpSp>
        <p:nvGrpSpPr>
          <p:cNvPr id="5" name="组合 4"/>
          <p:cNvGrpSpPr/>
          <p:nvPr userDrawn="1">
            <p:custDataLst>
              <p:tags r:id="rId1"/>
            </p:custDataLst>
          </p:nvPr>
        </p:nvGrpSpPr>
        <p:grpSpPr>
          <a:xfrm>
            <a:off x="-12065" y="0"/>
            <a:ext cx="12203430" cy="6874510"/>
            <a:chOff x="-19" y="0"/>
            <a:chExt cx="19218" cy="10826"/>
          </a:xfrm>
        </p:grpSpPr>
        <p:grpSp>
          <p:nvGrpSpPr>
            <p:cNvPr id="59" name="组合 58"/>
            <p:cNvGrpSpPr/>
            <p:nvPr>
              <p:custDataLst>
                <p:tags r:id="rId7"/>
              </p:custDataLst>
            </p:nvPr>
          </p:nvGrpSpPr>
          <p:grpSpPr>
            <a:xfrm>
              <a:off x="12249" y="0"/>
              <a:ext cx="6951" cy="5511"/>
              <a:chOff x="7778078" y="0"/>
              <a:chExt cx="4413923" cy="3499502"/>
            </a:xfrm>
          </p:grpSpPr>
          <p:sp>
            <p:nvSpPr>
              <p:cNvPr id="42" name="任意多边形: 形状 41"/>
              <p:cNvSpPr/>
              <p:nvPr>
                <p:custDataLst>
                  <p:tags r:id="rId13"/>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40" name="任意多边形: 形状 39"/>
              <p:cNvSpPr/>
              <p:nvPr>
                <p:custDataLst>
                  <p:tags r:id="rId14"/>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8" name="任意多边形: 形状 37"/>
              <p:cNvSpPr/>
              <p:nvPr>
                <p:custDataLst>
                  <p:tags r:id="rId15"/>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6" name="任意多边形: 形状 35"/>
              <p:cNvSpPr/>
              <p:nvPr>
                <p:custDataLst>
                  <p:tags r:id="rId16"/>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grpSp>
          <p:nvGrpSpPr>
            <p:cNvPr id="60" name="组合 59"/>
            <p:cNvGrpSpPr/>
            <p:nvPr>
              <p:custDataLst>
                <p:tags r:id="rId8"/>
              </p:custDataLst>
            </p:nvPr>
          </p:nvGrpSpPr>
          <p:grpSpPr>
            <a:xfrm>
              <a:off x="-19" y="7576"/>
              <a:ext cx="19219" cy="3250"/>
              <a:chOff x="-12088" y="4794394"/>
              <a:chExt cx="12204089" cy="2063607"/>
            </a:xfrm>
          </p:grpSpPr>
          <p:sp>
            <p:nvSpPr>
              <p:cNvPr id="52" name="任意多边形: 形状 51"/>
              <p:cNvSpPr/>
              <p:nvPr>
                <p:custDataLst>
                  <p:tags r:id="rId9"/>
                </p:custDataLst>
              </p:nvPr>
            </p:nvSpPr>
            <p:spPr bwMode="auto">
              <a:xfrm>
                <a:off x="554582" y="4942832"/>
                <a:ext cx="11637418" cy="1915168"/>
              </a:xfrm>
              <a:custGeom>
                <a:avLst/>
                <a:gdLst>
                  <a:gd name="connsiteX0" fmla="*/ 8612903 w 11637418"/>
                  <a:gd name="connsiteY0" fmla="*/ 0 h 1915168"/>
                  <a:gd name="connsiteX1" fmla="*/ 11637418 w 11637418"/>
                  <a:gd name="connsiteY1" fmla="*/ 1581105 h 1915168"/>
                  <a:gd name="connsiteX2" fmla="*/ 11637418 w 11637418"/>
                  <a:gd name="connsiteY2" fmla="*/ 1915168 h 1915168"/>
                  <a:gd name="connsiteX3" fmla="*/ 0 w 11637418"/>
                  <a:gd name="connsiteY3" fmla="*/ 1915168 h 1915168"/>
                </a:gdLst>
                <a:ahLst/>
                <a:cxnLst>
                  <a:cxn ang="0">
                    <a:pos x="connsiteX0" y="connsiteY0"/>
                  </a:cxn>
                  <a:cxn ang="0">
                    <a:pos x="connsiteX1" y="connsiteY1"/>
                  </a:cxn>
                  <a:cxn ang="0">
                    <a:pos x="connsiteX2" y="connsiteY2"/>
                  </a:cxn>
                  <a:cxn ang="0">
                    <a:pos x="connsiteX3" y="connsiteY3"/>
                  </a:cxn>
                </a:cxnLst>
                <a:rect l="l" t="t" r="r" b="b"/>
                <a:pathLst>
                  <a:path w="11637418" h="1915168">
                    <a:moveTo>
                      <a:pt x="8612903" y="0"/>
                    </a:moveTo>
                    <a:lnTo>
                      <a:pt x="11637418" y="1581105"/>
                    </a:lnTo>
                    <a:lnTo>
                      <a:pt x="11637418" y="1915168"/>
                    </a:lnTo>
                    <a:lnTo>
                      <a:pt x="0" y="1915168"/>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a:latin typeface="微软雅黑" panose="020B0503020204020204" pitchFamily="34" charset="-122"/>
                </a:endParaRPr>
              </a:p>
            </p:txBody>
          </p:sp>
          <p:sp>
            <p:nvSpPr>
              <p:cNvPr id="54" name="任意多边形: 形状 53"/>
              <p:cNvSpPr/>
              <p:nvPr>
                <p:custDataLst>
                  <p:tags r:id="rId10"/>
                </p:custDataLst>
              </p:nvPr>
            </p:nvSpPr>
            <p:spPr bwMode="auto">
              <a:xfrm>
                <a:off x="335096" y="4794394"/>
                <a:ext cx="11856904" cy="2063607"/>
              </a:xfrm>
              <a:custGeom>
                <a:avLst/>
                <a:gdLst>
                  <a:gd name="connsiteX0" fmla="*/ 7128328 w 11856904"/>
                  <a:gd name="connsiteY0" fmla="*/ 0 h 2063607"/>
                  <a:gd name="connsiteX1" fmla="*/ 11856904 w 11856904"/>
                  <a:gd name="connsiteY1" fmla="*/ 1832069 h 2063607"/>
                  <a:gd name="connsiteX2" fmla="*/ 11856904 w 11856904"/>
                  <a:gd name="connsiteY2" fmla="*/ 2063607 h 2063607"/>
                  <a:gd name="connsiteX3" fmla="*/ 0 w 11856904"/>
                  <a:gd name="connsiteY3" fmla="*/ 2063607 h 2063607"/>
                </a:gdLst>
                <a:ahLst/>
                <a:cxnLst>
                  <a:cxn ang="0">
                    <a:pos x="connsiteX0" y="connsiteY0"/>
                  </a:cxn>
                  <a:cxn ang="0">
                    <a:pos x="connsiteX1" y="connsiteY1"/>
                  </a:cxn>
                  <a:cxn ang="0">
                    <a:pos x="connsiteX2" y="connsiteY2"/>
                  </a:cxn>
                  <a:cxn ang="0">
                    <a:pos x="connsiteX3" y="connsiteY3"/>
                  </a:cxn>
                </a:cxnLst>
                <a:rect l="l" t="t" r="r" b="b"/>
                <a:pathLst>
                  <a:path w="11856904" h="2063607">
                    <a:moveTo>
                      <a:pt x="7128328" y="0"/>
                    </a:moveTo>
                    <a:lnTo>
                      <a:pt x="11856904" y="1832069"/>
                    </a:lnTo>
                    <a:lnTo>
                      <a:pt x="11856904" y="2063607"/>
                    </a:lnTo>
                    <a:lnTo>
                      <a:pt x="0" y="2063607"/>
                    </a:lnTo>
                    <a:close/>
                  </a:path>
                </a:pathLst>
              </a:custGeom>
              <a:solidFill>
                <a:schemeClr val="accent2">
                  <a:lumMod val="60000"/>
                  <a:lumOff val="40000"/>
                  <a:alpha val="47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56" name="任意多边形: 形状 55"/>
              <p:cNvSpPr/>
              <p:nvPr>
                <p:custDataLst>
                  <p:tags r:id="rId11"/>
                </p:custDataLst>
              </p:nvPr>
            </p:nvSpPr>
            <p:spPr bwMode="auto">
              <a:xfrm>
                <a:off x="139320" y="4847832"/>
                <a:ext cx="12052680" cy="2010168"/>
              </a:xfrm>
              <a:custGeom>
                <a:avLst/>
                <a:gdLst>
                  <a:gd name="connsiteX0" fmla="*/ 5073792 w 12052680"/>
                  <a:gd name="connsiteY0" fmla="*/ 0 h 2010168"/>
                  <a:gd name="connsiteX1" fmla="*/ 12052680 w 12052680"/>
                  <a:gd name="connsiteY1" fmla="*/ 1869250 h 2010168"/>
                  <a:gd name="connsiteX2" fmla="*/ 12052680 w 12052680"/>
                  <a:gd name="connsiteY2" fmla="*/ 2010168 h 2010168"/>
                  <a:gd name="connsiteX3" fmla="*/ 0 w 12052680"/>
                  <a:gd name="connsiteY3" fmla="*/ 2010168 h 2010168"/>
                </a:gdLst>
                <a:ahLst/>
                <a:cxnLst>
                  <a:cxn ang="0">
                    <a:pos x="connsiteX0" y="connsiteY0"/>
                  </a:cxn>
                  <a:cxn ang="0">
                    <a:pos x="connsiteX1" y="connsiteY1"/>
                  </a:cxn>
                  <a:cxn ang="0">
                    <a:pos x="connsiteX2" y="connsiteY2"/>
                  </a:cxn>
                  <a:cxn ang="0">
                    <a:pos x="connsiteX3" y="connsiteY3"/>
                  </a:cxn>
                </a:cxnLst>
                <a:rect l="l" t="t" r="r" b="b"/>
                <a:pathLst>
                  <a:path w="12052680" h="2010168">
                    <a:moveTo>
                      <a:pt x="5073792" y="0"/>
                    </a:moveTo>
                    <a:lnTo>
                      <a:pt x="12052680" y="1869250"/>
                    </a:lnTo>
                    <a:lnTo>
                      <a:pt x="12052680" y="2010168"/>
                    </a:lnTo>
                    <a:lnTo>
                      <a:pt x="0" y="2010168"/>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a:latin typeface="微软雅黑" panose="020B0503020204020204" pitchFamily="34" charset="-122"/>
                </a:endParaRPr>
              </a:p>
            </p:txBody>
          </p:sp>
          <p:sp>
            <p:nvSpPr>
              <p:cNvPr id="58" name="任意多边形: 形状 57"/>
              <p:cNvSpPr/>
              <p:nvPr>
                <p:custDataLst>
                  <p:tags r:id="rId12"/>
                </p:custDataLst>
              </p:nvPr>
            </p:nvSpPr>
            <p:spPr bwMode="auto">
              <a:xfrm>
                <a:off x="-12088" y="5275332"/>
                <a:ext cx="12204089" cy="1582668"/>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latin typeface="微软雅黑" panose="020B0503020204020204" pitchFamily="34" charset="-122"/>
                </a:endParaRPr>
              </a:p>
            </p:txBody>
          </p:sp>
        </p:grpSp>
      </p:grpSp>
      <p:sp>
        <p:nvSpPr>
          <p:cNvPr id="9801" name="副标题 2"/>
          <p:cNvSpPr>
            <a:spLocks noGrp="1"/>
          </p:cNvSpPr>
          <p:nvPr>
            <p:ph type="subTitle" idx="1" hasCustomPrompt="1"/>
            <p:custDataLst>
              <p:tags r:id="rId2"/>
            </p:custDataLst>
          </p:nvPr>
        </p:nvSpPr>
        <p:spPr>
          <a:xfrm>
            <a:off x="660399" y="3368788"/>
            <a:ext cx="6245226" cy="642000"/>
          </a:xfrm>
        </p:spPr>
        <p:txBody>
          <a:bodyPr lIns="90000" tIns="46800" rIns="90000" bIns="46800" anchor="t" anchorCtr="0">
            <a:normAutofit/>
          </a:bodyPr>
          <a:lstStyle>
            <a:lvl1pPr marL="0" indent="0" algn="l">
              <a:lnSpc>
                <a:spcPct val="90000"/>
              </a:lnSpc>
              <a:buNone/>
              <a:defRPr sz="2400" u="none" strike="noStrike" kern="1200" cap="none" spc="200" normalizeH="0" baseline="0">
                <a:solidFill>
                  <a:schemeClr val="tx1">
                    <a:lumMod val="85000"/>
                    <a:lumOff val="15000"/>
                  </a:schemeClr>
                </a:solidFill>
                <a:uFillTx/>
                <a:latin typeface="Arial" panose="020B0604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9802" name="标题 1"/>
          <p:cNvSpPr>
            <a:spLocks noGrp="1"/>
          </p:cNvSpPr>
          <p:nvPr>
            <p:ph type="ctrTitle" hasCustomPrompt="1"/>
            <p:custDataLst>
              <p:tags r:id="rId3"/>
            </p:custDataLst>
          </p:nvPr>
        </p:nvSpPr>
        <p:spPr>
          <a:xfrm>
            <a:off x="660398" y="2087287"/>
            <a:ext cx="8356090" cy="1200329"/>
          </a:xfrm>
        </p:spPr>
        <p:txBody>
          <a:bodyPr lIns="90000" tIns="46800" rIns="90000" bIns="46800" anchor="b" anchorCtr="0">
            <a:normAutofit/>
          </a:bodyPr>
          <a:lstStyle>
            <a:lvl1pPr algn="l">
              <a:lnSpc>
                <a:spcPct val="90000"/>
              </a:lnSpc>
              <a:defRPr sz="7200" u="none" strike="noStrike" kern="1200" cap="none" spc="200" normalizeH="0" baseline="0">
                <a:solidFill>
                  <a:schemeClr val="tx1">
                    <a:lumMod val="85000"/>
                    <a:lumOff val="15000"/>
                  </a:schemeClr>
                </a:solidFill>
                <a:uFillTx/>
                <a:latin typeface="Arial" panose="020B0604020202090204" pitchFamily="34" charset="0"/>
                <a:ea typeface="汉仪旗黑-85S" panose="00020600040101010101" pitchFamily="18" charset="-122"/>
              </a:defRPr>
            </a:lvl1pPr>
          </a:lstStyle>
          <a:p>
            <a:r>
              <a:rPr lang="zh-CN" altLang="en-US" dirty="0"/>
              <a:t>单击此处编辑标题</a:t>
            </a:r>
          </a:p>
        </p:txBody>
      </p:sp>
      <p:sp>
        <p:nvSpPr>
          <p:cNvPr id="2" name="日期占位符 1"/>
          <p:cNvSpPr>
            <a:spLocks noGrp="1"/>
          </p:cNvSpPr>
          <p:nvPr>
            <p:ph type="dt" sz="half" idx="10"/>
            <p:custDataLst>
              <p:tags r:id="rId4"/>
            </p:custDataLst>
          </p:nvPr>
        </p:nvSpPr>
        <p:spPr/>
        <p:txBody>
          <a:bodyPr/>
          <a:lstStyle>
            <a:lvl1pPr>
              <a:defRPr baseline="0">
                <a:latin typeface="微软雅黑" panose="020B0503020204020204" pitchFamily="34" charset="-122"/>
              </a:defRPr>
            </a:lvl1pPr>
          </a:lstStyle>
          <a:p>
            <a:fld id="{760FBDFE-C587-4B4C-A407-44438C67B59E}" type="datetimeFigureOut">
              <a:rPr lang="zh-CN" altLang="en-US" smtClean="0"/>
              <a:t>2021/9/11</a:t>
            </a:fld>
            <a:endParaRPr lang="zh-CN" altLang="en-US"/>
          </a:p>
        </p:txBody>
      </p:sp>
      <p:sp>
        <p:nvSpPr>
          <p:cNvPr id="3" name="页脚占位符 2"/>
          <p:cNvSpPr>
            <a:spLocks noGrp="1"/>
          </p:cNvSpPr>
          <p:nvPr>
            <p:ph type="ftr" sz="quarter" idx="11"/>
            <p:custDataLst>
              <p:tags r:id="rId5"/>
            </p:custDataLst>
          </p:nvPr>
        </p:nvSpPr>
        <p:spPr/>
        <p:txBody>
          <a:bodyPr/>
          <a:lstStyle>
            <a:lvl1pPr>
              <a:defRPr baseline="0">
                <a:latin typeface="微软雅黑" panose="020B0503020204020204" pitchFamily="34" charset="-122"/>
              </a:defRPr>
            </a:lvl1pPr>
          </a:lstStyle>
          <a:p>
            <a:endParaRPr lang="zh-CN" altLang="en-US" dirty="0"/>
          </a:p>
        </p:txBody>
      </p:sp>
      <p:sp>
        <p:nvSpPr>
          <p:cNvPr id="4" name="灯片编号占位符 3"/>
          <p:cNvSpPr>
            <a:spLocks noGrp="1"/>
          </p:cNvSpPr>
          <p:nvPr>
            <p:ph type="sldNum" sz="quarter" idx="12"/>
            <p:custDataLst>
              <p:tags r:id="rId6"/>
            </p:custDataLst>
          </p:nvPr>
        </p:nvSpPr>
        <p:spPr/>
        <p:txBody>
          <a:bodyPr/>
          <a:lstStyle>
            <a:lvl1pPr>
              <a:defRPr baseline="0">
                <a:latin typeface="微软雅黑" panose="020B0503020204020204" pitchFamily="34" charset="-122"/>
              </a:defRPr>
            </a:lvl1pPr>
          </a:lstStyle>
          <a:p>
            <a:fld id="{49AE70B2-8BF9-45C0-BB95-33D1B9D3A854}" type="slidenum">
              <a:rPr lang="zh-CN" altLang="en-US" smtClean="0"/>
              <a:t>‹#›</a:t>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grpSp>
        <p:nvGrpSpPr>
          <p:cNvPr id="19" name="组合 18"/>
          <p:cNvGrpSpPr/>
          <p:nvPr userDrawn="1">
            <p:custDataLst>
              <p:tags r:id="rId1"/>
            </p:custDataLst>
          </p:nvPr>
        </p:nvGrpSpPr>
        <p:grpSpPr>
          <a:xfrm>
            <a:off x="-1" y="-17930"/>
            <a:ext cx="12192001" cy="6875929"/>
            <a:chOff x="-1" y="-17930"/>
            <a:chExt cx="12192001" cy="6875929"/>
          </a:xfrm>
        </p:grpSpPr>
        <p:pic>
          <p:nvPicPr>
            <p:cNvPr id="20" name="图片 19"/>
            <p:cNvPicPr>
              <a:picLocks noChangeAspect="1"/>
            </p:cNvPicPr>
            <p:nvPr userDrawn="1">
              <p:custDataLst>
                <p:tags r:id="rId7"/>
              </p:custDataLst>
            </p:nvPr>
          </p:nvPicPr>
          <p:blipFill rotWithShape="1">
            <a:blip r:embed="rId10"/>
            <a:srcRect/>
            <a:stretch>
              <a:fillRect/>
            </a:stretch>
          </p:blipFill>
          <p:spPr>
            <a:xfrm>
              <a:off x="-1" y="5391806"/>
              <a:ext cx="12192001" cy="1466193"/>
            </a:xfrm>
            <a:prstGeom prst="rect">
              <a:avLst/>
            </a:prstGeom>
          </p:spPr>
        </p:pic>
        <p:sp>
          <p:nvSpPr>
            <p:cNvPr id="21" name="任意多边形: 形状 28"/>
            <p:cNvSpPr/>
            <p:nvPr>
              <p:custDataLst>
                <p:tags r:id="rId8"/>
              </p:custDataLst>
            </p:nvPr>
          </p:nvSpPr>
          <p:spPr bwMode="auto">
            <a:xfrm rot="10800000" flipH="1">
              <a:off x="0" y="-17930"/>
              <a:ext cx="1730188" cy="279074"/>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latin typeface="微软雅黑" panose="020B0503020204020204" pitchFamily="34" charset="-122"/>
                <a:ea typeface="微软雅黑" panose="020B0503020204020204" pitchFamily="34" charset="-122"/>
              </a:endParaRPr>
            </a:p>
          </p:txBody>
        </p:sp>
      </p:grpSp>
      <p:sp>
        <p:nvSpPr>
          <p:cNvPr id="2" name="标题 1"/>
          <p:cNvSpPr>
            <a:spLocks noGrp="1"/>
          </p:cNvSpPr>
          <p:nvPr>
            <p:ph type="title"/>
            <p:custDataLst>
              <p:tags r:id="rId2"/>
            </p:custDataLst>
          </p:nvPr>
        </p:nvSpPr>
        <p:spPr>
          <a:xfrm>
            <a:off x="669882" y="443234"/>
            <a:ext cx="10852237" cy="441964"/>
          </a:xfrm>
        </p:spPr>
        <p:txBody>
          <a:bodyPr vert="horz" lIns="90170" tIns="46990" rIns="90170" bIns="4699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3"/>
            </p:custDataLst>
          </p:nvPr>
        </p:nvSpPr>
        <p:spPr>
          <a:xfrm>
            <a:off x="669882" y="952508"/>
            <a:ext cx="10852237"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2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90204" pitchFamily="34" charset="0"/>
              <a:buNone/>
              <a:tabLst>
                <a:tab pos="1609725" algn="l"/>
              </a:tabLst>
              <a:defRPr kumimoji="0" lang="zh-CN" altLang="en-US" sz="1600" b="0" i="0" u="none" strike="noStrike" kern="1200" cap="none" spc="2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2pPr>
            <a:lvl3pPr marL="914400" marR="0" lvl="2"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2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3pPr>
            <a:lvl4pPr marL="1371600" marR="0" lvl="3"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2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4pPr>
            <a:lvl5pPr marL="1828800" marR="0" lvl="4"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2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日期占位符 3"/>
          <p:cNvSpPr>
            <a:spLocks noGrp="1"/>
          </p:cNvSpPr>
          <p:nvPr>
            <p:ph type="dt" sz="half" idx="10"/>
            <p:custDataLst>
              <p:tags r:id="rId4"/>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t>2021/9/11</a:t>
            </a:fld>
            <a:endParaRPr lang="zh-CN" altLang="en-US"/>
          </a:p>
        </p:txBody>
      </p:sp>
      <p:sp>
        <p:nvSpPr>
          <p:cNvPr id="5" name="页脚占位符 4"/>
          <p:cNvSpPr>
            <a:spLocks noGrp="1"/>
          </p:cNvSpPr>
          <p:nvPr>
            <p:ph type="ftr" sz="quarter" idx="11"/>
            <p:custDataLst>
              <p:tags r:id="rId5"/>
            </p:custDataLst>
          </p:nvPr>
        </p:nvSpPr>
        <p:spPr/>
        <p:txBody>
          <a:bodyPr/>
          <a:lstStyle>
            <a:lvl1pPr>
              <a:defRPr baseline="0">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6"/>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节标题">
    <p:bg>
      <p:bgPr>
        <a:solidFill>
          <a:schemeClr val="bg2"/>
        </a:solidFill>
        <a:effectLst/>
      </p:bgPr>
    </p:bg>
    <p:spTree>
      <p:nvGrpSpPr>
        <p:cNvPr id="1" name=""/>
        <p:cNvGrpSpPr/>
        <p:nvPr/>
      </p:nvGrpSpPr>
      <p:grpSpPr>
        <a:xfrm>
          <a:off x="0" y="0"/>
          <a:ext cx="0" cy="0"/>
          <a:chOff x="0" y="0"/>
          <a:chExt cx="0" cy="0"/>
        </a:xfrm>
      </p:grpSpPr>
      <p:grpSp>
        <p:nvGrpSpPr>
          <p:cNvPr id="9" name="组合 8"/>
          <p:cNvGrpSpPr/>
          <p:nvPr>
            <p:custDataLst>
              <p:tags r:id="rId1"/>
            </p:custDataLst>
          </p:nvPr>
        </p:nvGrpSpPr>
        <p:grpSpPr>
          <a:xfrm flipV="1">
            <a:off x="8256760" y="3644"/>
            <a:ext cx="3935241" cy="6874019"/>
            <a:chOff x="7778078" y="0"/>
            <a:chExt cx="4413923" cy="3499502"/>
          </a:xfrm>
        </p:grpSpPr>
        <p:sp>
          <p:nvSpPr>
            <p:cNvPr id="10" name="任意多边形: 形状 9"/>
            <p:cNvSpPr/>
            <p:nvPr>
              <p:custDataLst>
                <p:tags r:id="rId7"/>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1" name="任意多边形: 形状 10"/>
            <p:cNvSpPr/>
            <p:nvPr>
              <p:custDataLst>
                <p:tags r:id="rId8"/>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2" name="任意多边形: 形状 11"/>
            <p:cNvSpPr/>
            <p:nvPr>
              <p:custDataLst>
                <p:tags r:id="rId9"/>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3" name="任意多边形: 形状 12"/>
            <p:cNvSpPr/>
            <p:nvPr>
              <p:custDataLst>
                <p:tags r:id="rId10"/>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sp>
        <p:nvSpPr>
          <p:cNvPr id="20" name="标题 1"/>
          <p:cNvSpPr>
            <a:spLocks noGrp="1"/>
          </p:cNvSpPr>
          <p:nvPr>
            <p:ph type="title" hasCustomPrompt="1"/>
            <p:custDataLst>
              <p:tags r:id="rId2"/>
            </p:custDataLst>
          </p:nvPr>
        </p:nvSpPr>
        <p:spPr>
          <a:xfrm>
            <a:off x="1069325" y="2209948"/>
            <a:ext cx="6115246" cy="1219052"/>
          </a:xfrm>
        </p:spPr>
        <p:txBody>
          <a:bodyPr lIns="90000" tIns="46800" rIns="90000" bIns="46800" anchor="b" anchorCtr="0">
            <a:normAutofit/>
          </a:bodyPr>
          <a:lstStyle>
            <a:lvl1pPr algn="l">
              <a:defRPr sz="5400" b="1" u="none" strike="noStrike" kern="1200" cap="none" spc="200" normalizeH="0" baseline="0">
                <a:solidFill>
                  <a:schemeClr val="tx1">
                    <a:lumMod val="85000"/>
                    <a:lumOff val="15000"/>
                  </a:schemeClr>
                </a:solidFill>
                <a:uFillTx/>
                <a:latin typeface="Arial" panose="020B0604020202090204" pitchFamily="34" charset="0"/>
                <a:ea typeface="汉仪旗黑-85S" panose="00020600040101010101" pitchFamily="18" charset="-122"/>
              </a:defRPr>
            </a:lvl1pPr>
          </a:lstStyle>
          <a:p>
            <a:r>
              <a:rPr lang="zh-CN" altLang="en-US" dirty="0"/>
              <a:t>单击此处编辑标题</a:t>
            </a:r>
          </a:p>
        </p:txBody>
      </p:sp>
      <p:sp>
        <p:nvSpPr>
          <p:cNvPr id="21" name="文本占位符 2"/>
          <p:cNvSpPr>
            <a:spLocks noGrp="1"/>
          </p:cNvSpPr>
          <p:nvPr>
            <p:ph type="body" idx="1"/>
            <p:custDataLst>
              <p:tags r:id="rId3"/>
            </p:custDataLst>
          </p:nvPr>
        </p:nvSpPr>
        <p:spPr>
          <a:xfrm>
            <a:off x="1069325" y="3500859"/>
            <a:ext cx="6115246" cy="1015623"/>
          </a:xfrm>
        </p:spPr>
        <p:txBody>
          <a:bodyPr lIns="90000" tIns="46800" rIns="90000" bIns="46800" anchor="t">
            <a:normAutofit/>
          </a:bodyPr>
          <a:lstStyle>
            <a:lvl1pPr marL="0" indent="0" algn="l">
              <a:buNone/>
              <a:defRPr sz="2000" u="none" strike="noStrike" kern="1200" cap="none" spc="200" normalizeH="0" baseline="0">
                <a:solidFill>
                  <a:schemeClr val="tx1">
                    <a:lumMod val="85000"/>
                    <a:lumOff val="15000"/>
                  </a:schemeClr>
                </a:solidFill>
                <a:uFillTx/>
                <a:latin typeface="Arial" panose="020B060402020209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2" name="日期占位符 1"/>
          <p:cNvSpPr>
            <a:spLocks noGrp="1"/>
          </p:cNvSpPr>
          <p:nvPr>
            <p:ph type="dt" sz="half" idx="10"/>
            <p:custDataLst>
              <p:tags r:id="rId4"/>
            </p:custDataLst>
          </p:nvPr>
        </p:nvSpPr>
        <p:spPr/>
        <p:txBody>
          <a:bodyPr/>
          <a:lstStyle>
            <a:lvl1pPr>
              <a:defRPr baseline="0">
                <a:latin typeface="微软雅黑" panose="020B0503020204020204" pitchFamily="34" charset="-122"/>
              </a:defRPr>
            </a:lvl1pPr>
          </a:lstStyle>
          <a:p>
            <a:fld id="{760FBDFE-C587-4B4C-A407-44438C67B59E}" type="datetimeFigureOut">
              <a:rPr lang="zh-CN" altLang="en-US" smtClean="0"/>
              <a:t>2021/9/11</a:t>
            </a:fld>
            <a:endParaRPr lang="zh-CN" altLang="en-US"/>
          </a:p>
        </p:txBody>
      </p:sp>
      <p:sp>
        <p:nvSpPr>
          <p:cNvPr id="3" name="页脚占位符 2"/>
          <p:cNvSpPr>
            <a:spLocks noGrp="1"/>
          </p:cNvSpPr>
          <p:nvPr>
            <p:ph type="ftr" sz="quarter" idx="11"/>
            <p:custDataLst>
              <p:tags r:id="rId5"/>
            </p:custDataLst>
          </p:nvPr>
        </p:nvSpPr>
        <p:spPr/>
        <p:txBody>
          <a:bodyPr/>
          <a:lstStyle>
            <a:lvl1pPr>
              <a:defRPr baseline="0">
                <a:latin typeface="微软雅黑" panose="020B0503020204020204" pitchFamily="34" charset="-122"/>
              </a:defRPr>
            </a:lvl1pPr>
          </a:lstStyle>
          <a:p>
            <a:endParaRPr lang="zh-CN" altLang="en-US" dirty="0"/>
          </a:p>
        </p:txBody>
      </p:sp>
      <p:sp>
        <p:nvSpPr>
          <p:cNvPr id="4" name="灯片编号占位符 3"/>
          <p:cNvSpPr>
            <a:spLocks noGrp="1"/>
          </p:cNvSpPr>
          <p:nvPr>
            <p:ph type="sldNum" sz="quarter" idx="12"/>
            <p:custDataLst>
              <p:tags r:id="rId6"/>
            </p:custDataLst>
          </p:nvPr>
        </p:nvSpPr>
        <p:spPr/>
        <p:txBody>
          <a:bodyPr/>
          <a:lstStyle>
            <a:lvl1pPr>
              <a:defRPr baseline="0">
                <a:latin typeface="微软雅黑" panose="020B0503020204020204" pitchFamily="34" charset="-122"/>
              </a:defRPr>
            </a:lvl1pPr>
          </a:lstStyle>
          <a:p>
            <a:fld id="{49AE70B2-8BF9-45C0-BB95-33D1B9D3A854}" type="slidenum">
              <a:rPr lang="zh-CN" altLang="en-US" smtClean="0"/>
              <a:t>‹#›</a:t>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grpSp>
        <p:nvGrpSpPr>
          <p:cNvPr id="15" name="组合 14"/>
          <p:cNvGrpSpPr/>
          <p:nvPr userDrawn="1">
            <p:custDataLst>
              <p:tags r:id="rId1"/>
            </p:custDataLst>
          </p:nvPr>
        </p:nvGrpSpPr>
        <p:grpSpPr>
          <a:xfrm>
            <a:off x="-1" y="-17930"/>
            <a:ext cx="12192001" cy="6875929"/>
            <a:chOff x="-1" y="-17930"/>
            <a:chExt cx="12192001" cy="6875929"/>
          </a:xfrm>
        </p:grpSpPr>
        <p:pic>
          <p:nvPicPr>
            <p:cNvPr id="16" name="图片 15"/>
            <p:cNvPicPr>
              <a:picLocks noChangeAspect="1"/>
            </p:cNvPicPr>
            <p:nvPr userDrawn="1">
              <p:custDataLst>
                <p:tags r:id="rId8"/>
              </p:custDataLst>
            </p:nvPr>
          </p:nvPicPr>
          <p:blipFill rotWithShape="1">
            <a:blip r:embed="rId11"/>
            <a:srcRect/>
            <a:stretch>
              <a:fillRect/>
            </a:stretch>
          </p:blipFill>
          <p:spPr>
            <a:xfrm>
              <a:off x="-1" y="5391806"/>
              <a:ext cx="12192001" cy="1466193"/>
            </a:xfrm>
            <a:prstGeom prst="rect">
              <a:avLst/>
            </a:prstGeom>
          </p:spPr>
        </p:pic>
        <p:sp>
          <p:nvSpPr>
            <p:cNvPr id="17" name="任意多边形: 形状 28"/>
            <p:cNvSpPr/>
            <p:nvPr>
              <p:custDataLst>
                <p:tags r:id="rId9"/>
              </p:custDataLst>
            </p:nvPr>
          </p:nvSpPr>
          <p:spPr bwMode="auto">
            <a:xfrm rot="10800000" flipH="1">
              <a:off x="0" y="-17930"/>
              <a:ext cx="1730188" cy="279074"/>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latin typeface="微软雅黑" panose="020B0503020204020204" pitchFamily="34" charset="-122"/>
                <a:ea typeface="微软雅黑" panose="020B0503020204020204" pitchFamily="34" charset="-122"/>
              </a:endParaRPr>
            </a:p>
          </p:txBody>
        </p:sp>
      </p:grpSp>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2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2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2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2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2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4"/>
            </p:custDataLst>
          </p:nvPr>
        </p:nvSpPr>
        <p:spPr>
          <a:xfrm>
            <a:off x="6238877" y="952508"/>
            <a:ext cx="5283242" cy="5388907"/>
          </a:xfrm>
        </p:spPr>
        <p:txBody>
          <a:bodyPr>
            <a:noAutofit/>
          </a:bodyPr>
          <a:lstStyle>
            <a:lvl1pPr>
              <a:defRPr sz="1600" u="none" strike="noStrike" kern="1200" cap="none" spc="200" normalizeH="0" baseline="0">
                <a:solidFill>
                  <a:schemeClr val="tx1">
                    <a:lumMod val="85000"/>
                    <a:lumOff val="15000"/>
                  </a:schemeClr>
                </a:solidFill>
                <a:uFillTx/>
                <a:latin typeface="Arial" panose="020B0604020202090204" pitchFamily="34" charset="0"/>
                <a:ea typeface="微软雅黑" panose="020B0503020204020204" pitchFamily="34" charset="-122"/>
              </a:defRPr>
            </a:lvl1pPr>
            <a:lvl2pPr>
              <a:defRPr sz="1600" u="none" strike="noStrike" kern="1200" cap="none" spc="200" normalizeH="0" baseline="0">
                <a:solidFill>
                  <a:schemeClr val="tx1">
                    <a:lumMod val="85000"/>
                    <a:lumOff val="15000"/>
                  </a:schemeClr>
                </a:solidFill>
                <a:uFillTx/>
                <a:latin typeface="Arial" panose="020B0604020202090204" pitchFamily="34" charset="0"/>
                <a:ea typeface="微软雅黑" panose="020B0503020204020204" pitchFamily="34" charset="-122"/>
              </a:defRPr>
            </a:lvl2pPr>
            <a:lvl3pPr>
              <a:defRPr sz="1600" u="none" strike="noStrike" kern="1200" cap="none" spc="200" normalizeH="0" baseline="0">
                <a:solidFill>
                  <a:schemeClr val="tx1">
                    <a:lumMod val="85000"/>
                    <a:lumOff val="15000"/>
                  </a:schemeClr>
                </a:solidFill>
                <a:uFillTx/>
                <a:latin typeface="Arial" panose="020B0604020202090204" pitchFamily="34" charset="0"/>
                <a:ea typeface="微软雅黑" panose="020B0503020204020204" pitchFamily="34" charset="-122"/>
              </a:defRPr>
            </a:lvl3pPr>
            <a:lvl4pPr>
              <a:defRPr sz="1600" u="none" strike="noStrike" kern="1200" cap="none" spc="200" normalizeH="0" baseline="0">
                <a:solidFill>
                  <a:schemeClr val="tx1">
                    <a:lumMod val="85000"/>
                    <a:lumOff val="15000"/>
                  </a:schemeClr>
                </a:solidFill>
                <a:uFillTx/>
                <a:latin typeface="Arial" panose="020B0604020202090204" pitchFamily="34" charset="0"/>
                <a:ea typeface="微软雅黑" panose="020B0503020204020204" pitchFamily="34" charset="-122"/>
              </a:defRPr>
            </a:lvl4pPr>
            <a:lvl5pPr>
              <a:defRPr sz="1600" u="none" strike="noStrike" kern="1200" cap="none" spc="200" normalizeH="0" baseline="0">
                <a:solidFill>
                  <a:schemeClr val="tx1">
                    <a:lumMod val="85000"/>
                    <a:lumOff val="15000"/>
                  </a:schemeClr>
                </a:solidFill>
                <a:uFillTx/>
                <a:latin typeface="Arial" panose="020B060402020209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5"/>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t>2021/9/11</a:t>
            </a:fld>
            <a:endParaRPr lang="zh-CN" altLang="en-US"/>
          </a:p>
        </p:txBody>
      </p:sp>
      <p:sp>
        <p:nvSpPr>
          <p:cNvPr id="6" name="页脚占位符 5"/>
          <p:cNvSpPr>
            <a:spLocks noGrp="1"/>
          </p:cNvSpPr>
          <p:nvPr>
            <p:ph type="ftr" sz="quarter" idx="11"/>
            <p:custDataLst>
              <p:tags r:id="rId6"/>
            </p:custDataLst>
          </p:nvPr>
        </p:nvSpPr>
        <p:spPr/>
        <p:txBody>
          <a:bodyPr/>
          <a:lstStyle>
            <a:lvl1pPr>
              <a:defRPr baseline="0">
                <a:latin typeface="微软雅黑" panose="020B0503020204020204" pitchFamily="34" charset="-122"/>
                <a:ea typeface="微软雅黑" panose="020B0503020204020204" pitchFamily="34" charset="-122"/>
              </a:defRPr>
            </a:lvl1pPr>
          </a:lstStyle>
          <a:p>
            <a:endParaRPr lang="zh-CN" altLang="en-US"/>
          </a:p>
        </p:txBody>
      </p:sp>
      <p:sp>
        <p:nvSpPr>
          <p:cNvPr id="7" name="灯片编号占位符 6"/>
          <p:cNvSpPr>
            <a:spLocks noGrp="1"/>
          </p:cNvSpPr>
          <p:nvPr>
            <p:ph type="sldNum" sz="quarter" idx="12"/>
            <p:custDataLst>
              <p:tags r:id="rId7"/>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grpSp>
        <p:nvGrpSpPr>
          <p:cNvPr id="10" name="组合 9"/>
          <p:cNvGrpSpPr/>
          <p:nvPr userDrawn="1">
            <p:custDataLst>
              <p:tags r:id="rId1"/>
            </p:custDataLst>
          </p:nvPr>
        </p:nvGrpSpPr>
        <p:grpSpPr>
          <a:xfrm>
            <a:off x="-1" y="-17930"/>
            <a:ext cx="12192001" cy="6875929"/>
            <a:chOff x="-1" y="-17930"/>
            <a:chExt cx="12192001" cy="6875929"/>
          </a:xfrm>
        </p:grpSpPr>
        <p:pic>
          <p:nvPicPr>
            <p:cNvPr id="16" name="图片 15"/>
            <p:cNvPicPr>
              <a:picLocks noChangeAspect="1"/>
            </p:cNvPicPr>
            <p:nvPr userDrawn="1">
              <p:custDataLst>
                <p:tags r:id="rId10"/>
              </p:custDataLst>
            </p:nvPr>
          </p:nvPicPr>
          <p:blipFill rotWithShape="1">
            <a:blip r:embed="rId13"/>
            <a:srcRect/>
            <a:stretch>
              <a:fillRect/>
            </a:stretch>
          </p:blipFill>
          <p:spPr>
            <a:xfrm>
              <a:off x="-1" y="5391806"/>
              <a:ext cx="12192001" cy="1466193"/>
            </a:xfrm>
            <a:prstGeom prst="rect">
              <a:avLst/>
            </a:prstGeom>
          </p:spPr>
        </p:pic>
        <p:sp>
          <p:nvSpPr>
            <p:cNvPr id="15" name="任意多边形: 形状 28"/>
            <p:cNvSpPr/>
            <p:nvPr>
              <p:custDataLst>
                <p:tags r:id="rId11"/>
              </p:custDataLst>
            </p:nvPr>
          </p:nvSpPr>
          <p:spPr bwMode="auto">
            <a:xfrm rot="10800000" flipH="1">
              <a:off x="0" y="-17930"/>
              <a:ext cx="1730188" cy="279074"/>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latin typeface="微软雅黑" panose="020B0503020204020204" pitchFamily="34" charset="-122"/>
                <a:ea typeface="微软雅黑" panose="020B0503020204020204" pitchFamily="34" charset="-122"/>
              </a:endParaRPr>
            </a:p>
          </p:txBody>
        </p:sp>
      </p:grpSp>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9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2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2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2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2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2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9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2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2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2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2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2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7"/>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t>2021/9/11</a:t>
            </a:fld>
            <a:endParaRPr lang="zh-CN" altLang="en-US"/>
          </a:p>
        </p:txBody>
      </p:sp>
      <p:sp>
        <p:nvSpPr>
          <p:cNvPr id="8" name="页脚占位符 7"/>
          <p:cNvSpPr>
            <a:spLocks noGrp="1"/>
          </p:cNvSpPr>
          <p:nvPr>
            <p:ph type="ftr" sz="quarter" idx="11"/>
            <p:custDataLst>
              <p:tags r:id="rId8"/>
            </p:custDataLst>
          </p:nvPr>
        </p:nvSpPr>
        <p:spPr/>
        <p:txBody>
          <a:bodyPr/>
          <a:lstStyle>
            <a:lvl1pPr>
              <a:defRPr baseline="0">
                <a:latin typeface="微软雅黑" panose="020B0503020204020204" pitchFamily="34" charset="-122"/>
                <a:ea typeface="微软雅黑" panose="020B0503020204020204" pitchFamily="34" charset="-122"/>
              </a:defRPr>
            </a:lvl1pPr>
          </a:lstStyle>
          <a:p>
            <a:endParaRPr lang="zh-CN" altLang="en-US"/>
          </a:p>
        </p:txBody>
      </p:sp>
      <p:sp>
        <p:nvSpPr>
          <p:cNvPr id="9" name="灯片编号占位符 8"/>
          <p:cNvSpPr>
            <a:spLocks noGrp="1"/>
          </p:cNvSpPr>
          <p:nvPr>
            <p:ph type="sldNum" sz="quarter" idx="12"/>
            <p:custDataLst>
              <p:tags r:id="rId9"/>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7" name="组合 6"/>
          <p:cNvGrpSpPr/>
          <p:nvPr>
            <p:custDataLst>
              <p:tags r:id="rId1"/>
            </p:custDataLst>
          </p:nvPr>
        </p:nvGrpSpPr>
        <p:grpSpPr>
          <a:xfrm>
            <a:off x="7778078" y="0"/>
            <a:ext cx="4413923" cy="3499502"/>
            <a:chOff x="7778078" y="0"/>
            <a:chExt cx="4413923" cy="3499502"/>
          </a:xfrm>
        </p:grpSpPr>
        <p:sp>
          <p:nvSpPr>
            <p:cNvPr id="8" name="任意多边形: 形状 7"/>
            <p:cNvSpPr/>
            <p:nvPr>
              <p:custDataLst>
                <p:tags r:id="rId6"/>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a typeface="微软雅黑" panose="020B0503020204020204" pitchFamily="34" charset="-122"/>
              </a:endParaRPr>
            </a:p>
          </p:txBody>
        </p:sp>
        <p:sp>
          <p:nvSpPr>
            <p:cNvPr id="9" name="任意多边形: 形状 8"/>
            <p:cNvSpPr/>
            <p:nvPr>
              <p:custDataLst>
                <p:tags r:id="rId7"/>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a typeface="微软雅黑" panose="020B0503020204020204" pitchFamily="34" charset="-122"/>
              </a:endParaRPr>
            </a:p>
          </p:txBody>
        </p:sp>
        <p:sp>
          <p:nvSpPr>
            <p:cNvPr id="10" name="任意多边形: 形状 9"/>
            <p:cNvSpPr/>
            <p:nvPr>
              <p:custDataLst>
                <p:tags r:id="rId8"/>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a typeface="微软雅黑" panose="020B0503020204020204" pitchFamily="34" charset="-122"/>
              </a:endParaRPr>
            </a:p>
          </p:txBody>
        </p:sp>
        <p:sp>
          <p:nvSpPr>
            <p:cNvPr id="11" name="任意多边形: 形状 10"/>
            <p:cNvSpPr/>
            <p:nvPr>
              <p:custDataLst>
                <p:tags r:id="rId9"/>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a typeface="微软雅黑" panose="020B0503020204020204" pitchFamily="34" charset="-122"/>
              </a:endParaRPr>
            </a:p>
          </p:txBody>
        </p:sp>
      </p:grpSp>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日期占位符 2"/>
          <p:cNvSpPr>
            <a:spLocks noGrp="1"/>
          </p:cNvSpPr>
          <p:nvPr>
            <p:ph type="dt" sz="half" idx="10"/>
            <p:custDataLst>
              <p:tags r:id="rId3"/>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t>2021/9/11</a:t>
            </a:fld>
            <a:endParaRPr lang="zh-CN" altLang="en-US"/>
          </a:p>
        </p:txBody>
      </p:sp>
      <p:sp>
        <p:nvSpPr>
          <p:cNvPr id="4" name="页脚占位符 3"/>
          <p:cNvSpPr>
            <a:spLocks noGrp="1"/>
          </p:cNvSpPr>
          <p:nvPr>
            <p:ph type="ftr" sz="quarter" idx="11"/>
            <p:custDataLst>
              <p:tags r:id="rId4"/>
            </p:custDataLst>
          </p:nvPr>
        </p:nvSpPr>
        <p:spPr/>
        <p:txBody>
          <a:bodyPr/>
          <a:lstStyle>
            <a:lvl1pPr>
              <a:defRPr baseline="0">
                <a:latin typeface="微软雅黑" panose="020B0503020204020204" pitchFamily="34" charset="-122"/>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5"/>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2021/9/11</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50B044-2F85-4439-AF07-2F5DDB68A958}" type="datetimeFigureOut">
              <a:rPr lang="zh-CN" altLang="en-US" smtClean="0"/>
              <a:t>2021/9/11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grpSp>
        <p:nvGrpSpPr>
          <p:cNvPr id="15" name="组合 14"/>
          <p:cNvGrpSpPr/>
          <p:nvPr userDrawn="1">
            <p:custDataLst>
              <p:tags r:id="rId1"/>
            </p:custDataLst>
          </p:nvPr>
        </p:nvGrpSpPr>
        <p:grpSpPr>
          <a:xfrm>
            <a:off x="-1" y="-17930"/>
            <a:ext cx="12192001" cy="6875929"/>
            <a:chOff x="-1" y="-17930"/>
            <a:chExt cx="12192001" cy="6875929"/>
          </a:xfrm>
        </p:grpSpPr>
        <p:pic>
          <p:nvPicPr>
            <p:cNvPr id="16" name="图片 15"/>
            <p:cNvPicPr>
              <a:picLocks noChangeAspect="1"/>
            </p:cNvPicPr>
            <p:nvPr userDrawn="1">
              <p:custDataLst>
                <p:tags r:id="rId8"/>
              </p:custDataLst>
            </p:nvPr>
          </p:nvPicPr>
          <p:blipFill rotWithShape="1">
            <a:blip r:embed="rId11"/>
            <a:srcRect/>
            <a:stretch>
              <a:fillRect/>
            </a:stretch>
          </p:blipFill>
          <p:spPr>
            <a:xfrm>
              <a:off x="-1" y="5391806"/>
              <a:ext cx="12192001" cy="1466193"/>
            </a:xfrm>
            <a:prstGeom prst="rect">
              <a:avLst/>
            </a:prstGeom>
          </p:spPr>
        </p:pic>
        <p:sp>
          <p:nvSpPr>
            <p:cNvPr id="17" name="任意多边形: 形状 28"/>
            <p:cNvSpPr/>
            <p:nvPr>
              <p:custDataLst>
                <p:tags r:id="rId9"/>
              </p:custDataLst>
            </p:nvPr>
          </p:nvSpPr>
          <p:spPr bwMode="auto">
            <a:xfrm rot="10800000" flipH="1">
              <a:off x="0" y="-17930"/>
              <a:ext cx="1730188" cy="279074"/>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latin typeface="微软雅黑" panose="020B0503020204020204" pitchFamily="34" charset="-122"/>
                <a:ea typeface="微软雅黑" panose="020B0503020204020204" pitchFamily="34" charset="-122"/>
              </a:endParaRPr>
            </a:p>
          </p:txBody>
        </p:sp>
      </p:grpSp>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2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5"/>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9EFD9D74-47D9-4702-A33C-335B63B48DBF}" type="datetimeFigureOut">
              <a:rPr lang="zh-CN" altLang="en-US" smtClean="0"/>
              <a:t>2021/9/11</a:t>
            </a:fld>
            <a:endParaRPr lang="zh-CN" altLang="en-US" dirty="0"/>
          </a:p>
        </p:txBody>
      </p:sp>
      <p:sp>
        <p:nvSpPr>
          <p:cNvPr id="6" name="页脚占位符 5"/>
          <p:cNvSpPr>
            <a:spLocks noGrp="1"/>
          </p:cNvSpPr>
          <p:nvPr>
            <p:ph type="ftr" sz="quarter" idx="11"/>
            <p:custDataLst>
              <p:tags r:id="rId6"/>
            </p:custDataLst>
          </p:nvPr>
        </p:nvSpPr>
        <p:spPr/>
        <p:txBody>
          <a:bodyPr/>
          <a:lstStyle>
            <a:lvl1pPr>
              <a:defRPr baseline="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grpSp>
        <p:nvGrpSpPr>
          <p:cNvPr id="26" name="组合 25"/>
          <p:cNvGrpSpPr/>
          <p:nvPr userDrawn="1">
            <p:custDataLst>
              <p:tags r:id="rId1"/>
            </p:custDataLst>
          </p:nvPr>
        </p:nvGrpSpPr>
        <p:grpSpPr>
          <a:xfrm>
            <a:off x="-2" y="0"/>
            <a:ext cx="12192001" cy="6867831"/>
            <a:chOff x="-2" y="0"/>
            <a:chExt cx="12192001" cy="6867831"/>
          </a:xfrm>
        </p:grpSpPr>
        <p:sp>
          <p:nvSpPr>
            <p:cNvPr id="27" name="矩形 26"/>
            <p:cNvSpPr/>
            <p:nvPr userDrawn="1">
              <p:custDataLst>
                <p:tags r:id="rId7"/>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28" name="组合 27"/>
            <p:cNvGrpSpPr/>
            <p:nvPr userDrawn="1">
              <p:custDataLst>
                <p:tags r:id="rId8"/>
              </p:custDataLst>
            </p:nvPr>
          </p:nvGrpSpPr>
          <p:grpSpPr>
            <a:xfrm flipH="1">
              <a:off x="-2" y="0"/>
              <a:ext cx="1425389" cy="1130095"/>
              <a:chOff x="7778078" y="0"/>
              <a:chExt cx="4413923" cy="3499502"/>
            </a:xfrm>
          </p:grpSpPr>
          <p:sp>
            <p:nvSpPr>
              <p:cNvPr id="34" name="任意多边形: 形状 33"/>
              <p:cNvSpPr/>
              <p:nvPr>
                <p:custDataLst>
                  <p:tags r:id="rId14"/>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5" name="任意多边形: 形状 34"/>
              <p:cNvSpPr/>
              <p:nvPr>
                <p:custDataLst>
                  <p:tags r:id="rId15"/>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6" name="任意多边形: 形状 35"/>
              <p:cNvSpPr/>
              <p:nvPr>
                <p:custDataLst>
                  <p:tags r:id="rId16"/>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7" name="任意多边形: 形状 36"/>
              <p:cNvSpPr/>
              <p:nvPr>
                <p:custDataLst>
                  <p:tags r:id="rId17"/>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grpSp>
          <p:nvGrpSpPr>
            <p:cNvPr id="29" name="组合 28"/>
            <p:cNvGrpSpPr/>
            <p:nvPr userDrawn="1">
              <p:custDataLst>
                <p:tags r:id="rId9"/>
              </p:custDataLst>
            </p:nvPr>
          </p:nvGrpSpPr>
          <p:grpSpPr>
            <a:xfrm rot="10800000" flipH="1">
              <a:off x="10766610" y="5737736"/>
              <a:ext cx="1425389" cy="1130095"/>
              <a:chOff x="7778078" y="0"/>
              <a:chExt cx="4413923" cy="3499502"/>
            </a:xfrm>
          </p:grpSpPr>
          <p:sp>
            <p:nvSpPr>
              <p:cNvPr id="30" name="任意多边形: 形状 29"/>
              <p:cNvSpPr/>
              <p:nvPr>
                <p:custDataLst>
                  <p:tags r:id="rId10"/>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1" name="任意多边形: 形状 30"/>
              <p:cNvSpPr/>
              <p:nvPr>
                <p:custDataLst>
                  <p:tags r:id="rId11"/>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2" name="任意多边形: 形状 31"/>
              <p:cNvSpPr/>
              <p:nvPr>
                <p:custDataLst>
                  <p:tags r:id="rId12"/>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3" name="任意多边形: 形状 32"/>
              <p:cNvSpPr/>
              <p:nvPr>
                <p:custDataLst>
                  <p:tags r:id="rId13"/>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grpSp>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u="none" strike="noStrike" kern="1200" cap="none" spc="200" normalizeH="0" baseline="0">
                <a:solidFill>
                  <a:schemeClr val="tx1">
                    <a:lumMod val="85000"/>
                    <a:lumOff val="15000"/>
                  </a:schemeClr>
                </a:solidFill>
                <a:uFillTx/>
                <a:latin typeface="Arial" panose="020B0604020202090204" pitchFamily="34" charset="0"/>
                <a:ea typeface="微软雅黑" panose="020B0503020204020204" pitchFamily="34" charset="-122"/>
              </a:defRPr>
            </a:lvl1pPr>
            <a:lvl2pPr indent="0" eaLnBrk="1" fontAlgn="auto" latinLnBrk="0" hangingPunct="1">
              <a:defRPr u="none" strike="noStrike" kern="1200" cap="none" spc="200" normalizeH="0" baseline="0">
                <a:solidFill>
                  <a:schemeClr val="tx1">
                    <a:lumMod val="85000"/>
                    <a:lumOff val="15000"/>
                  </a:schemeClr>
                </a:solidFill>
                <a:uFillTx/>
                <a:latin typeface="Arial" panose="020B0604020202090204" pitchFamily="34" charset="0"/>
                <a:ea typeface="微软雅黑" panose="020B0503020204020204" pitchFamily="34" charset="-122"/>
              </a:defRPr>
            </a:lvl2pPr>
            <a:lvl3pPr indent="0" eaLnBrk="1" fontAlgn="auto" latinLnBrk="0" hangingPunct="1">
              <a:defRPr u="none" strike="noStrike" kern="1200" cap="none" spc="200" normalizeH="0" baseline="0">
                <a:solidFill>
                  <a:schemeClr val="tx1">
                    <a:lumMod val="85000"/>
                    <a:lumOff val="15000"/>
                  </a:schemeClr>
                </a:solidFill>
                <a:uFillTx/>
                <a:latin typeface="Arial" panose="020B0604020202090204" pitchFamily="34" charset="0"/>
                <a:ea typeface="微软雅黑" panose="020B0503020204020204" pitchFamily="34" charset="-122"/>
              </a:defRPr>
            </a:lvl3pPr>
            <a:lvl4pPr indent="0" eaLnBrk="1" fontAlgn="auto" latinLnBrk="0" hangingPunct="1">
              <a:defRPr u="none" strike="noStrike" kern="1200" cap="none" spc="200" normalizeH="0" baseline="0">
                <a:solidFill>
                  <a:schemeClr val="tx1">
                    <a:lumMod val="85000"/>
                    <a:lumOff val="15000"/>
                  </a:schemeClr>
                </a:solidFill>
                <a:uFillTx/>
                <a:latin typeface="Arial" panose="020B0604020202090204" pitchFamily="34" charset="0"/>
                <a:ea typeface="微软雅黑" panose="020B0503020204020204" pitchFamily="34" charset="-122"/>
              </a:defRPr>
            </a:lvl4pPr>
            <a:lvl5pPr indent="0" eaLnBrk="1" fontAlgn="auto" latinLnBrk="0" hangingPunct="1">
              <a:defRPr u="none" strike="noStrike" kern="1200" cap="none" spc="200" normalizeH="0" baseline="0">
                <a:solidFill>
                  <a:schemeClr val="tx1">
                    <a:lumMod val="85000"/>
                    <a:lumOff val="15000"/>
                  </a:schemeClr>
                </a:solidFill>
                <a:uFillTx/>
                <a:latin typeface="Arial" panose="020B060402020209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4"/>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t>2021/9/11</a:t>
            </a:fld>
            <a:endParaRPr lang="zh-CN" altLang="en-US"/>
          </a:p>
        </p:txBody>
      </p:sp>
      <p:sp>
        <p:nvSpPr>
          <p:cNvPr id="5" name="页脚占位符 4"/>
          <p:cNvSpPr>
            <a:spLocks noGrp="1"/>
          </p:cNvSpPr>
          <p:nvPr>
            <p:ph type="ftr" sz="quarter" idx="11"/>
            <p:custDataLst>
              <p:tags r:id="rId5"/>
            </p:custDataLst>
          </p:nvPr>
        </p:nvSpPr>
        <p:spPr/>
        <p:txBody>
          <a:bodyPr/>
          <a:lstStyle>
            <a:lvl1pPr>
              <a:defRPr baseline="0">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6"/>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grpSp>
        <p:nvGrpSpPr>
          <p:cNvPr id="26" name="组合 25"/>
          <p:cNvGrpSpPr/>
          <p:nvPr userDrawn="1">
            <p:custDataLst>
              <p:tags r:id="rId1"/>
            </p:custDataLst>
          </p:nvPr>
        </p:nvGrpSpPr>
        <p:grpSpPr>
          <a:xfrm>
            <a:off x="-2" y="0"/>
            <a:ext cx="12192001" cy="6867831"/>
            <a:chOff x="-2" y="0"/>
            <a:chExt cx="12192001" cy="6867831"/>
          </a:xfrm>
        </p:grpSpPr>
        <p:sp>
          <p:nvSpPr>
            <p:cNvPr id="27" name="矩形 26"/>
            <p:cNvSpPr/>
            <p:nvPr userDrawn="1">
              <p:custDataLst>
                <p:tags r:id="rId6"/>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28" name="组合 27"/>
            <p:cNvGrpSpPr/>
            <p:nvPr userDrawn="1">
              <p:custDataLst>
                <p:tags r:id="rId7"/>
              </p:custDataLst>
            </p:nvPr>
          </p:nvGrpSpPr>
          <p:grpSpPr>
            <a:xfrm flipH="1">
              <a:off x="-2" y="0"/>
              <a:ext cx="1425389" cy="1130095"/>
              <a:chOff x="7778078" y="0"/>
              <a:chExt cx="4413923" cy="3499502"/>
            </a:xfrm>
          </p:grpSpPr>
          <p:sp>
            <p:nvSpPr>
              <p:cNvPr id="34" name="任意多边形: 形状 33"/>
              <p:cNvSpPr/>
              <p:nvPr>
                <p:custDataLst>
                  <p:tags r:id="rId13"/>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5" name="任意多边形: 形状 34"/>
              <p:cNvSpPr/>
              <p:nvPr>
                <p:custDataLst>
                  <p:tags r:id="rId14"/>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6" name="任意多边形: 形状 35"/>
              <p:cNvSpPr/>
              <p:nvPr>
                <p:custDataLst>
                  <p:tags r:id="rId15"/>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7" name="任意多边形: 形状 36"/>
              <p:cNvSpPr/>
              <p:nvPr>
                <p:custDataLst>
                  <p:tags r:id="rId16"/>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grpSp>
          <p:nvGrpSpPr>
            <p:cNvPr id="29" name="组合 28"/>
            <p:cNvGrpSpPr/>
            <p:nvPr userDrawn="1">
              <p:custDataLst>
                <p:tags r:id="rId8"/>
              </p:custDataLst>
            </p:nvPr>
          </p:nvGrpSpPr>
          <p:grpSpPr>
            <a:xfrm rot="10800000" flipH="1">
              <a:off x="10766610" y="5737736"/>
              <a:ext cx="1425389" cy="1130095"/>
              <a:chOff x="7778078" y="0"/>
              <a:chExt cx="4413923" cy="3499502"/>
            </a:xfrm>
          </p:grpSpPr>
          <p:sp>
            <p:nvSpPr>
              <p:cNvPr id="30" name="任意多边形: 形状 29"/>
              <p:cNvSpPr/>
              <p:nvPr>
                <p:custDataLst>
                  <p:tags r:id="rId9"/>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1" name="任意多边形: 形状 30"/>
              <p:cNvSpPr/>
              <p:nvPr>
                <p:custDataLst>
                  <p:tags r:id="rId10"/>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2" name="任意多边形: 形状 31"/>
              <p:cNvSpPr/>
              <p:nvPr>
                <p:custDataLst>
                  <p:tags r:id="rId11"/>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33" name="任意多边形: 形状 32"/>
              <p:cNvSpPr/>
              <p:nvPr>
                <p:custDataLst>
                  <p:tags r:id="rId12"/>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grpSp>
      <p:sp>
        <p:nvSpPr>
          <p:cNvPr id="3" name="日期占位符 2"/>
          <p:cNvSpPr>
            <a:spLocks noGrp="1"/>
          </p:cNvSpPr>
          <p:nvPr>
            <p:ph type="dt" sz="half" idx="10"/>
            <p:custDataLst>
              <p:tags r:id="rId2"/>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t>2021/9/11</a:t>
            </a:fld>
            <a:endParaRPr lang="zh-CN" altLang="en-US"/>
          </a:p>
        </p:txBody>
      </p:sp>
      <p:sp>
        <p:nvSpPr>
          <p:cNvPr id="4" name="页脚占位符 3"/>
          <p:cNvSpPr>
            <a:spLocks noGrp="1"/>
          </p:cNvSpPr>
          <p:nvPr>
            <p:ph type="ftr" sz="quarter" idx="11"/>
            <p:custDataLst>
              <p:tags r:id="rId3"/>
            </p:custDataLst>
          </p:nvPr>
        </p:nvSpPr>
        <p:spPr/>
        <p:txBody>
          <a:bodyPr/>
          <a:lstStyle>
            <a:lvl1pPr>
              <a:defRPr baseline="0">
                <a:latin typeface="微软雅黑" panose="020B0503020204020204" pitchFamily="34" charset="-122"/>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4"/>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defRPr>
            </a:lvl1pPr>
            <a:lvl2pPr>
              <a:defRPr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defRPr>
            </a:lvl2pPr>
            <a:lvl3pPr>
              <a:defRPr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defRPr>
            </a:lvl3pPr>
            <a:lvl4pPr>
              <a:defRPr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defRPr>
            </a:lvl4pPr>
            <a:lvl5pPr>
              <a:defRPr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grpSp>
        <p:nvGrpSpPr>
          <p:cNvPr id="16" name="组合 15"/>
          <p:cNvGrpSpPr/>
          <p:nvPr>
            <p:custDataLst>
              <p:tags r:id="rId1"/>
            </p:custDataLst>
          </p:nvPr>
        </p:nvGrpSpPr>
        <p:grpSpPr>
          <a:xfrm flipH="1">
            <a:off x="-1" y="0"/>
            <a:ext cx="3893927" cy="3087232"/>
            <a:chOff x="7778078" y="0"/>
            <a:chExt cx="4413923" cy="3499502"/>
          </a:xfrm>
        </p:grpSpPr>
        <p:sp>
          <p:nvSpPr>
            <p:cNvPr id="17" name="任意多边形: 形状 16"/>
            <p:cNvSpPr/>
            <p:nvPr>
              <p:custDataLst>
                <p:tags r:id="rId11"/>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9" name="任意多边形: 形状 18"/>
            <p:cNvSpPr/>
            <p:nvPr>
              <p:custDataLst>
                <p:tags r:id="rId12"/>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1" name="任意多边形: 形状 20"/>
            <p:cNvSpPr/>
            <p:nvPr>
              <p:custDataLst>
                <p:tags r:id="rId13"/>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4" name="任意多边形: 形状 23"/>
            <p:cNvSpPr/>
            <p:nvPr>
              <p:custDataLst>
                <p:tags r:id="rId14"/>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grpSp>
        <p:nvGrpSpPr>
          <p:cNvPr id="25" name="组合 24"/>
          <p:cNvGrpSpPr/>
          <p:nvPr>
            <p:custDataLst>
              <p:tags r:id="rId2"/>
            </p:custDataLst>
          </p:nvPr>
        </p:nvGrpSpPr>
        <p:grpSpPr>
          <a:xfrm flipH="1">
            <a:off x="-12089" y="4291344"/>
            <a:ext cx="12204089" cy="2566658"/>
            <a:chOff x="-12088" y="4794394"/>
            <a:chExt cx="12204089" cy="2063607"/>
          </a:xfrm>
        </p:grpSpPr>
        <p:sp>
          <p:nvSpPr>
            <p:cNvPr id="26" name="任意多边形: 形状 25"/>
            <p:cNvSpPr/>
            <p:nvPr>
              <p:custDataLst>
                <p:tags r:id="rId7"/>
              </p:custDataLst>
            </p:nvPr>
          </p:nvSpPr>
          <p:spPr bwMode="auto">
            <a:xfrm>
              <a:off x="554582" y="4942832"/>
              <a:ext cx="11637418" cy="1915168"/>
            </a:xfrm>
            <a:custGeom>
              <a:avLst/>
              <a:gdLst>
                <a:gd name="connsiteX0" fmla="*/ 8612903 w 11637418"/>
                <a:gd name="connsiteY0" fmla="*/ 0 h 1915168"/>
                <a:gd name="connsiteX1" fmla="*/ 11637418 w 11637418"/>
                <a:gd name="connsiteY1" fmla="*/ 1581105 h 1915168"/>
                <a:gd name="connsiteX2" fmla="*/ 11637418 w 11637418"/>
                <a:gd name="connsiteY2" fmla="*/ 1915168 h 1915168"/>
                <a:gd name="connsiteX3" fmla="*/ 0 w 11637418"/>
                <a:gd name="connsiteY3" fmla="*/ 1915168 h 1915168"/>
              </a:gdLst>
              <a:ahLst/>
              <a:cxnLst>
                <a:cxn ang="0">
                  <a:pos x="connsiteX0" y="connsiteY0"/>
                </a:cxn>
                <a:cxn ang="0">
                  <a:pos x="connsiteX1" y="connsiteY1"/>
                </a:cxn>
                <a:cxn ang="0">
                  <a:pos x="connsiteX2" y="connsiteY2"/>
                </a:cxn>
                <a:cxn ang="0">
                  <a:pos x="connsiteX3" y="connsiteY3"/>
                </a:cxn>
              </a:cxnLst>
              <a:rect l="l" t="t" r="r" b="b"/>
              <a:pathLst>
                <a:path w="11637418" h="1915168">
                  <a:moveTo>
                    <a:pt x="8612903" y="0"/>
                  </a:moveTo>
                  <a:lnTo>
                    <a:pt x="11637418" y="1581105"/>
                  </a:lnTo>
                  <a:lnTo>
                    <a:pt x="11637418" y="1915168"/>
                  </a:lnTo>
                  <a:lnTo>
                    <a:pt x="0" y="1915168"/>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a:latin typeface="微软雅黑" panose="020B0503020204020204" pitchFamily="34" charset="-122"/>
              </a:endParaRPr>
            </a:p>
          </p:txBody>
        </p:sp>
        <p:sp>
          <p:nvSpPr>
            <p:cNvPr id="27" name="任意多边形: 形状 26"/>
            <p:cNvSpPr/>
            <p:nvPr>
              <p:custDataLst>
                <p:tags r:id="rId8"/>
              </p:custDataLst>
            </p:nvPr>
          </p:nvSpPr>
          <p:spPr bwMode="auto">
            <a:xfrm>
              <a:off x="335096" y="4794394"/>
              <a:ext cx="11856904" cy="2063607"/>
            </a:xfrm>
            <a:custGeom>
              <a:avLst/>
              <a:gdLst>
                <a:gd name="connsiteX0" fmla="*/ 7128328 w 11856904"/>
                <a:gd name="connsiteY0" fmla="*/ 0 h 2063607"/>
                <a:gd name="connsiteX1" fmla="*/ 11856904 w 11856904"/>
                <a:gd name="connsiteY1" fmla="*/ 1832069 h 2063607"/>
                <a:gd name="connsiteX2" fmla="*/ 11856904 w 11856904"/>
                <a:gd name="connsiteY2" fmla="*/ 2063607 h 2063607"/>
                <a:gd name="connsiteX3" fmla="*/ 0 w 11856904"/>
                <a:gd name="connsiteY3" fmla="*/ 2063607 h 2063607"/>
              </a:gdLst>
              <a:ahLst/>
              <a:cxnLst>
                <a:cxn ang="0">
                  <a:pos x="connsiteX0" y="connsiteY0"/>
                </a:cxn>
                <a:cxn ang="0">
                  <a:pos x="connsiteX1" y="connsiteY1"/>
                </a:cxn>
                <a:cxn ang="0">
                  <a:pos x="connsiteX2" y="connsiteY2"/>
                </a:cxn>
                <a:cxn ang="0">
                  <a:pos x="connsiteX3" y="connsiteY3"/>
                </a:cxn>
              </a:cxnLst>
              <a:rect l="l" t="t" r="r" b="b"/>
              <a:pathLst>
                <a:path w="11856904" h="2063607">
                  <a:moveTo>
                    <a:pt x="7128328" y="0"/>
                  </a:moveTo>
                  <a:lnTo>
                    <a:pt x="11856904" y="1832069"/>
                  </a:lnTo>
                  <a:lnTo>
                    <a:pt x="11856904" y="2063607"/>
                  </a:lnTo>
                  <a:lnTo>
                    <a:pt x="0" y="2063607"/>
                  </a:lnTo>
                  <a:close/>
                </a:path>
              </a:pathLst>
            </a:custGeom>
            <a:solidFill>
              <a:schemeClr val="accent2">
                <a:lumMod val="60000"/>
                <a:lumOff val="40000"/>
                <a:alpha val="47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8" name="任意多边形: 形状 27"/>
            <p:cNvSpPr/>
            <p:nvPr>
              <p:custDataLst>
                <p:tags r:id="rId9"/>
              </p:custDataLst>
            </p:nvPr>
          </p:nvSpPr>
          <p:spPr bwMode="auto">
            <a:xfrm>
              <a:off x="139320" y="4847832"/>
              <a:ext cx="12052680" cy="2010168"/>
            </a:xfrm>
            <a:custGeom>
              <a:avLst/>
              <a:gdLst>
                <a:gd name="connsiteX0" fmla="*/ 5073792 w 12052680"/>
                <a:gd name="connsiteY0" fmla="*/ 0 h 2010168"/>
                <a:gd name="connsiteX1" fmla="*/ 12052680 w 12052680"/>
                <a:gd name="connsiteY1" fmla="*/ 1869250 h 2010168"/>
                <a:gd name="connsiteX2" fmla="*/ 12052680 w 12052680"/>
                <a:gd name="connsiteY2" fmla="*/ 2010168 h 2010168"/>
                <a:gd name="connsiteX3" fmla="*/ 0 w 12052680"/>
                <a:gd name="connsiteY3" fmla="*/ 2010168 h 2010168"/>
              </a:gdLst>
              <a:ahLst/>
              <a:cxnLst>
                <a:cxn ang="0">
                  <a:pos x="connsiteX0" y="connsiteY0"/>
                </a:cxn>
                <a:cxn ang="0">
                  <a:pos x="connsiteX1" y="connsiteY1"/>
                </a:cxn>
                <a:cxn ang="0">
                  <a:pos x="connsiteX2" y="connsiteY2"/>
                </a:cxn>
                <a:cxn ang="0">
                  <a:pos x="connsiteX3" y="connsiteY3"/>
                </a:cxn>
              </a:cxnLst>
              <a:rect l="l" t="t" r="r" b="b"/>
              <a:pathLst>
                <a:path w="12052680" h="2010168">
                  <a:moveTo>
                    <a:pt x="5073792" y="0"/>
                  </a:moveTo>
                  <a:lnTo>
                    <a:pt x="12052680" y="1869250"/>
                  </a:lnTo>
                  <a:lnTo>
                    <a:pt x="12052680" y="2010168"/>
                  </a:lnTo>
                  <a:lnTo>
                    <a:pt x="0" y="2010168"/>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a:latin typeface="微软雅黑" panose="020B0503020204020204" pitchFamily="34" charset="-122"/>
              </a:endParaRPr>
            </a:p>
          </p:txBody>
        </p:sp>
        <p:sp>
          <p:nvSpPr>
            <p:cNvPr id="29" name="任意多边形: 形状 28"/>
            <p:cNvSpPr/>
            <p:nvPr>
              <p:custDataLst>
                <p:tags r:id="rId10"/>
              </p:custDataLst>
            </p:nvPr>
          </p:nvSpPr>
          <p:spPr bwMode="auto">
            <a:xfrm>
              <a:off x="-12088" y="5275332"/>
              <a:ext cx="12204089" cy="1582668"/>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latin typeface="微软雅黑" panose="020B0503020204020204" pitchFamily="34" charset="-122"/>
              </a:endParaRPr>
            </a:p>
          </p:txBody>
        </p:sp>
      </p:grpSp>
      <p:sp>
        <p:nvSpPr>
          <p:cNvPr id="13" name="标题 1"/>
          <p:cNvSpPr>
            <a:spLocks noGrp="1"/>
          </p:cNvSpPr>
          <p:nvPr>
            <p:ph type="ctrTitle" hasCustomPrompt="1"/>
            <p:custDataLst>
              <p:tags r:id="rId3"/>
            </p:custDataLst>
          </p:nvPr>
        </p:nvSpPr>
        <p:spPr>
          <a:xfrm>
            <a:off x="3579742" y="2073991"/>
            <a:ext cx="6531128" cy="1731964"/>
          </a:xfrm>
        </p:spPr>
        <p:txBody>
          <a:bodyPr lIns="90000" tIns="46800" rIns="90000" bIns="46800" anchor="ctr">
            <a:normAutofit/>
          </a:bodyPr>
          <a:lstStyle>
            <a:lvl1pPr marL="0" indent="0" algn="r">
              <a:lnSpc>
                <a:spcPct val="90000"/>
              </a:lnSpc>
              <a:buFont typeface="Arial" panose="020B0604020202090204" pitchFamily="34" charset="0"/>
              <a:buNone/>
              <a:defRPr sz="7200" b="1" u="none" strike="noStrike" kern="1200" cap="none" spc="200" normalizeH="0" baseline="0">
                <a:solidFill>
                  <a:schemeClr val="tx1">
                    <a:lumMod val="85000"/>
                    <a:lumOff val="15000"/>
                  </a:schemeClr>
                </a:solidFill>
                <a:uFillTx/>
                <a:latin typeface="Arial" panose="020B0604020202090204" pitchFamily="34" charset="0"/>
                <a:ea typeface="汉仪旗黑-85S" panose="00020600040101010101" pitchFamily="18" charset="-122"/>
              </a:defRPr>
            </a:lvl1pPr>
          </a:lstStyle>
          <a:p>
            <a:r>
              <a:rPr lang="zh-CN" altLang="en-US" dirty="0"/>
              <a:t>单击编辑标题</a:t>
            </a:r>
          </a:p>
        </p:txBody>
      </p:sp>
      <p:sp>
        <p:nvSpPr>
          <p:cNvPr id="4" name="日期占位符 3"/>
          <p:cNvSpPr>
            <a:spLocks noGrp="1"/>
          </p:cNvSpPr>
          <p:nvPr>
            <p:ph type="dt" sz="half" idx="11"/>
            <p:custDataLst>
              <p:tags r:id="rId4"/>
            </p:custDataLst>
          </p:nvPr>
        </p:nvSpPr>
        <p:spPr/>
        <p:txBody>
          <a:bodyPr/>
          <a:lstStyle>
            <a:lvl1pPr>
              <a:defRPr baseline="0">
                <a:latin typeface="微软雅黑" panose="020B0503020204020204" pitchFamily="34" charset="-122"/>
              </a:defRPr>
            </a:lvl1pPr>
          </a:lstStyle>
          <a:p>
            <a:fld id="{760FBDFE-C587-4B4C-A407-44438C67B59E}" type="datetimeFigureOut">
              <a:rPr lang="zh-CN" altLang="en-US" smtClean="0"/>
              <a:t>2021/9/11</a:t>
            </a:fld>
            <a:endParaRPr lang="zh-CN" altLang="en-US"/>
          </a:p>
        </p:txBody>
      </p:sp>
      <p:sp>
        <p:nvSpPr>
          <p:cNvPr id="5" name="页脚占位符 4"/>
          <p:cNvSpPr>
            <a:spLocks noGrp="1"/>
          </p:cNvSpPr>
          <p:nvPr>
            <p:ph type="ftr" sz="quarter" idx="12"/>
            <p:custDataLst>
              <p:tags r:id="rId5"/>
            </p:custDataLst>
          </p:nvPr>
        </p:nvSpPr>
        <p:spPr/>
        <p:txBody>
          <a:bodyPr/>
          <a:lstStyle>
            <a:lvl1pPr>
              <a:defRPr baseline="0">
                <a:latin typeface="微软雅黑" panose="020B0503020204020204" pitchFamily="34" charset="-122"/>
              </a:defRPr>
            </a:lvl1pPr>
          </a:lstStyle>
          <a:p>
            <a:endParaRPr lang="zh-CN" altLang="en-US" dirty="0"/>
          </a:p>
        </p:txBody>
      </p:sp>
      <p:sp>
        <p:nvSpPr>
          <p:cNvPr id="6" name="灯片编号占位符 5"/>
          <p:cNvSpPr>
            <a:spLocks noGrp="1"/>
          </p:cNvSpPr>
          <p:nvPr>
            <p:ph type="sldNum" sz="quarter" idx="13"/>
            <p:custDataLst>
              <p:tags r:id="rId6"/>
            </p:custDataLst>
          </p:nvPr>
        </p:nvSpPr>
        <p:spPr/>
        <p:txBody>
          <a:bodyPr/>
          <a:lstStyle>
            <a:lvl1pPr>
              <a:defRPr baseline="0">
                <a:latin typeface="微软雅黑" panose="020B0503020204020204" pitchFamily="34" charset="-122"/>
              </a:defRPr>
            </a:lvl1pPr>
          </a:lstStyle>
          <a:p>
            <a:fld id="{49AE70B2-8BF9-45C0-BB95-33D1B9D3A854}" type="slidenum">
              <a:rPr lang="zh-CN" altLang="en-US" smtClean="0"/>
              <a:t>‹#›</a:t>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pic>
        <p:nvPicPr>
          <p:cNvPr id="12" name="图片 11"/>
          <p:cNvPicPr>
            <a:picLocks noChangeAspect="1"/>
          </p:cNvPicPr>
          <p:nvPr userDrawn="1">
            <p:custDataLst>
              <p:tags r:id="rId1"/>
            </p:custDataLst>
          </p:nvPr>
        </p:nvPicPr>
        <p:blipFill rotWithShape="1">
          <a:blip r:embed="rId8"/>
          <a:srcRect/>
          <a:stretch>
            <a:fillRect/>
          </a:stretch>
        </p:blipFill>
        <p:spPr>
          <a:xfrm>
            <a:off x="0" y="5391785"/>
            <a:ext cx="12192000" cy="1466215"/>
          </a:xfrm>
          <a:prstGeom prst="rect">
            <a:avLst/>
          </a:prstGeom>
        </p:spPr>
      </p:pic>
      <p:sp>
        <p:nvSpPr>
          <p:cNvPr id="13" name="任意多边形: 形状 28"/>
          <p:cNvSpPr/>
          <p:nvPr userDrawn="1">
            <p:custDataLst>
              <p:tags r:id="rId2"/>
            </p:custDataLst>
          </p:nvPr>
        </p:nvSpPr>
        <p:spPr bwMode="auto">
          <a:xfrm rot="10800000" flipH="1">
            <a:off x="0" y="-17780"/>
            <a:ext cx="1730375" cy="278765"/>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custDataLst>
              <p:tags r:id="rId3"/>
            </p:custDataLst>
          </p:nvPr>
        </p:nvSpPr>
        <p:spPr/>
        <p:txBody>
          <a:bodyPr lIns="100800" tIns="39600" rIns="75600" bIns="39600">
            <a:noAutofit/>
          </a:bodyPr>
          <a:lstStyle>
            <a:lvl1pPr>
              <a:defRPr baseline="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8" name="日期占位符 7"/>
          <p:cNvSpPr>
            <a:spLocks noGrp="1"/>
          </p:cNvSpPr>
          <p:nvPr>
            <p:ph type="dt" sz="half" idx="10"/>
            <p:custDataLst>
              <p:tags r:id="rId4"/>
            </p:custDataLst>
          </p:nvPr>
        </p:nvSpPr>
        <p:spPr/>
        <p:txBody>
          <a:bodyPr/>
          <a:lstStyle/>
          <a:p>
            <a:fld id="{760FBDFE-C587-4B4C-A407-44438C67B59E}" type="datetimeFigureOut">
              <a:rPr lang="zh-CN" altLang="en-US" smtClean="0"/>
              <a:t>2021/9/11</a:t>
            </a:fld>
            <a:endParaRPr lang="zh-CN" altLang="en-US"/>
          </a:p>
        </p:txBody>
      </p:sp>
      <p:sp>
        <p:nvSpPr>
          <p:cNvPr id="9" name="页脚占位符 8"/>
          <p:cNvSpPr>
            <a:spLocks noGrp="1"/>
          </p:cNvSpPr>
          <p:nvPr>
            <p:ph type="ftr" sz="quarter" idx="11"/>
            <p:custDataLst>
              <p:tags r:id="rId5"/>
            </p:custDataLst>
          </p:nvPr>
        </p:nvSpPr>
        <p:spPr/>
        <p:txBody>
          <a:bodyPr/>
          <a:lstStyle/>
          <a:p>
            <a:endParaRPr lang="zh-CN" altLang="en-US" dirty="0"/>
          </a:p>
        </p:txBody>
      </p:sp>
      <p:sp>
        <p:nvSpPr>
          <p:cNvPr id="10" name="灯片编号占位符 9"/>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292735" y="304165"/>
            <a:ext cx="11606530" cy="62496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14" name="组合 13"/>
          <p:cNvGrpSpPr/>
          <p:nvPr userDrawn="1">
            <p:custDataLst>
              <p:tags r:id="rId2"/>
            </p:custDataLst>
          </p:nvPr>
        </p:nvGrpSpPr>
        <p:grpSpPr>
          <a:xfrm flipH="1">
            <a:off x="0" y="0"/>
            <a:ext cx="1425575" cy="1130300"/>
            <a:chOff x="7778078" y="0"/>
            <a:chExt cx="4413923" cy="3499502"/>
          </a:xfrm>
        </p:grpSpPr>
        <p:sp>
          <p:nvSpPr>
            <p:cNvPr id="15" name="任意多边形: 形状 14"/>
            <p:cNvSpPr/>
            <p:nvPr>
              <p:custDataLst>
                <p:tags r:id="rId13"/>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6" name="任意多边形: 形状 15"/>
            <p:cNvSpPr/>
            <p:nvPr>
              <p:custDataLst>
                <p:tags r:id="rId14"/>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7" name="任意多边形: 形状 16"/>
            <p:cNvSpPr/>
            <p:nvPr>
              <p:custDataLst>
                <p:tags r:id="rId15"/>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8" name="任意多边形: 形状 17"/>
            <p:cNvSpPr/>
            <p:nvPr>
              <p:custDataLst>
                <p:tags r:id="rId16"/>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grpSp>
        <p:nvGrpSpPr>
          <p:cNvPr id="19" name="组合 18"/>
          <p:cNvGrpSpPr/>
          <p:nvPr userDrawn="1">
            <p:custDataLst>
              <p:tags r:id="rId3"/>
            </p:custDataLst>
          </p:nvPr>
        </p:nvGrpSpPr>
        <p:grpSpPr>
          <a:xfrm rot="10800000" flipH="1">
            <a:off x="10766425" y="5737860"/>
            <a:ext cx="1425575" cy="1130300"/>
            <a:chOff x="7778078" y="0"/>
            <a:chExt cx="4413923" cy="3499502"/>
          </a:xfrm>
        </p:grpSpPr>
        <p:sp>
          <p:nvSpPr>
            <p:cNvPr id="20" name="任意多边形: 形状 19"/>
            <p:cNvSpPr/>
            <p:nvPr>
              <p:custDataLst>
                <p:tags r:id="rId9"/>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1" name="任意多边形: 形状 20"/>
            <p:cNvSpPr/>
            <p:nvPr>
              <p:custDataLst>
                <p:tags r:id="rId10"/>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2" name="任意多边形: 形状 21"/>
            <p:cNvSpPr/>
            <p:nvPr>
              <p:custDataLst>
                <p:tags r:id="rId11"/>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3" name="任意多边形: 形状 22"/>
            <p:cNvSpPr/>
            <p:nvPr>
              <p:custDataLst>
                <p:tags r:id="rId12"/>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sp>
        <p:nvSpPr>
          <p:cNvPr id="2" name="标题 1"/>
          <p:cNvSpPr>
            <a:spLocks noGrp="1"/>
          </p:cNvSpPr>
          <p:nvPr userDrawn="1">
            <p:ph type="title" hasCustomPrompt="1"/>
            <p:custDataLst>
              <p:tags r:id="rId4"/>
            </p:custDataLst>
          </p:nvPr>
        </p:nvSpPr>
        <p:spPr>
          <a:xfrm>
            <a:off x="1281600" y="1249200"/>
            <a:ext cx="9626400" cy="723600"/>
          </a:xfrm>
        </p:spPr>
        <p:txBody>
          <a:bodyPr lIns="100800" tIns="39600" rIns="75600" bIns="39600" anchor="ctr">
            <a:noAutofit/>
          </a:bodyPr>
          <a:lstStyle>
            <a:lvl1pPr>
              <a:defRPr sz="3200" u="none" strike="noStrike" kern="1200" cap="none" spc="200" normalizeH="0" baseline="0">
                <a:solidFill>
                  <a:schemeClr val="tx1">
                    <a:lumMod val="85000"/>
                    <a:lumOff val="15000"/>
                  </a:schemeClr>
                </a:solidFill>
                <a:uFillTx/>
                <a:latin typeface="Arial" panose="020B0604020202090204" pitchFamily="34" charset="0"/>
                <a:ea typeface="微软雅黑" panose="020B0503020204020204" pitchFamily="34" charset="-122"/>
              </a:defRPr>
            </a:lvl1pPr>
          </a:lstStyle>
          <a:p>
            <a:r>
              <a:rPr lang="zh-CN" altLang="en-US" dirty="0"/>
              <a:t>单击此处编辑标题</a:t>
            </a:r>
          </a:p>
        </p:txBody>
      </p:sp>
      <p:sp>
        <p:nvSpPr>
          <p:cNvPr id="7" name="内容占位符 6"/>
          <p:cNvSpPr>
            <a:spLocks noGrp="1"/>
          </p:cNvSpPr>
          <p:nvPr userDrawn="1">
            <p:ph sz="quarter" idx="13"/>
            <p:custDataLst>
              <p:tags r:id="rId5"/>
            </p:custDataLst>
          </p:nvPr>
        </p:nvSpPr>
        <p:spPr>
          <a:xfrm>
            <a:off x="1281113" y="2163600"/>
            <a:ext cx="9626600" cy="3445200"/>
          </a:xfrm>
        </p:spPr>
        <p:txBody>
          <a:bodyPr lIns="100800" tIns="0" rIns="82800" bIns="0">
            <a:normAutofit/>
          </a:bodyPr>
          <a:lstStyle>
            <a:lvl1pPr>
              <a:defRPr u="none" strike="noStrike" kern="1200" cap="none" spc="200" normalizeH="0" baseline="0">
                <a:solidFill>
                  <a:schemeClr val="tx1">
                    <a:lumMod val="85000"/>
                    <a:lumOff val="15000"/>
                  </a:schemeClr>
                </a:solidFill>
                <a:uFillTx/>
                <a:latin typeface="Arial" panose="020B0604020202090204" pitchFamily="34" charset="0"/>
                <a:ea typeface="微软雅黑" panose="020B0503020204020204" pitchFamily="34" charset="-122"/>
              </a:defRPr>
            </a:lvl1pPr>
            <a:lvl2pPr>
              <a:defRPr u="none" strike="noStrike" kern="1200" cap="none" spc="200" normalizeH="0" baseline="0">
                <a:solidFill>
                  <a:schemeClr val="tx1">
                    <a:lumMod val="85000"/>
                    <a:lumOff val="15000"/>
                  </a:schemeClr>
                </a:solidFill>
                <a:uFillTx/>
                <a:latin typeface="Arial" panose="020B0604020202090204" pitchFamily="34" charset="0"/>
                <a:ea typeface="微软雅黑" panose="020B0503020204020204" pitchFamily="34" charset="-122"/>
              </a:defRPr>
            </a:lvl2pPr>
            <a:lvl3pPr>
              <a:defRPr u="none" strike="noStrike" kern="1200" cap="none" spc="200" normalizeH="0" baseline="0">
                <a:solidFill>
                  <a:schemeClr val="tx1">
                    <a:lumMod val="85000"/>
                    <a:lumOff val="15000"/>
                  </a:schemeClr>
                </a:solidFill>
                <a:uFillTx/>
                <a:latin typeface="Arial" panose="020B0604020202090204" pitchFamily="34" charset="0"/>
                <a:ea typeface="微软雅黑" panose="020B0503020204020204" pitchFamily="34" charset="-122"/>
              </a:defRPr>
            </a:lvl3pPr>
            <a:lvl4pPr>
              <a:defRPr u="none" strike="noStrike" kern="1200" cap="none" spc="200" normalizeH="0" baseline="0">
                <a:solidFill>
                  <a:schemeClr val="tx1">
                    <a:lumMod val="85000"/>
                    <a:lumOff val="15000"/>
                  </a:schemeClr>
                </a:solidFill>
                <a:uFillTx/>
                <a:latin typeface="Arial" panose="020B0604020202090204" pitchFamily="34" charset="0"/>
                <a:ea typeface="微软雅黑" panose="020B0503020204020204" pitchFamily="34" charset="-122"/>
              </a:defRPr>
            </a:lvl4pPr>
            <a:lvl5pPr>
              <a:defRPr u="none" strike="noStrike" kern="1200" cap="none" spc="200" normalizeH="0" baseline="0">
                <a:solidFill>
                  <a:schemeClr val="tx1">
                    <a:lumMod val="85000"/>
                    <a:lumOff val="15000"/>
                  </a:schemeClr>
                </a:solidFill>
                <a:uFillTx/>
                <a:latin typeface="Arial" panose="020B060402020209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日期占位符 5"/>
          <p:cNvSpPr>
            <a:spLocks noGrp="1"/>
          </p:cNvSpPr>
          <p:nvPr userDrawn="1">
            <p:ph type="dt" sz="half" idx="14"/>
            <p:custDataLst>
              <p:tags r:id="rId6"/>
            </p:custDataLst>
          </p:nvPr>
        </p:nvSpPr>
        <p:spPr/>
        <p:txBody>
          <a:bodyPr/>
          <a:lstStyle/>
          <a:p>
            <a:fld id="{760FBDFE-C587-4B4C-A407-44438C67B59E}" type="datetimeFigureOut">
              <a:rPr lang="zh-CN" altLang="en-US" smtClean="0"/>
              <a:t>2021/9/11</a:t>
            </a:fld>
            <a:endParaRPr lang="zh-CN" altLang="en-US"/>
          </a:p>
        </p:txBody>
      </p:sp>
      <p:sp>
        <p:nvSpPr>
          <p:cNvPr id="9" name="页脚占位符 8"/>
          <p:cNvSpPr>
            <a:spLocks noGrp="1"/>
          </p:cNvSpPr>
          <p:nvPr userDrawn="1">
            <p:ph type="ftr" sz="quarter" idx="15"/>
            <p:custDataLst>
              <p:tags r:id="rId7"/>
            </p:custDataLst>
          </p:nvPr>
        </p:nvSpPr>
        <p:spPr/>
        <p:txBody>
          <a:bodyPr/>
          <a:lstStyle/>
          <a:p>
            <a:endParaRPr lang="zh-CN" altLang="en-US" dirty="0"/>
          </a:p>
        </p:txBody>
      </p:sp>
      <p:sp>
        <p:nvSpPr>
          <p:cNvPr id="10" name="灯片编号占位符 9"/>
          <p:cNvSpPr>
            <a:spLocks noGrp="1"/>
          </p:cNvSpPr>
          <p:nvPr userDrawn="1">
            <p:ph type="sldNum" sz="quarter" idx="16"/>
            <p:custDataLst>
              <p:tags r:id="rId8"/>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grpSp>
        <p:nvGrpSpPr>
          <p:cNvPr id="12" name="组合 11"/>
          <p:cNvGrpSpPr/>
          <p:nvPr userDrawn="1">
            <p:custDataLst>
              <p:tags r:id="rId2"/>
            </p:custDataLst>
          </p:nvPr>
        </p:nvGrpSpPr>
        <p:grpSpPr>
          <a:xfrm flipH="1">
            <a:off x="0" y="0"/>
            <a:ext cx="1425575" cy="1130300"/>
            <a:chOff x="7778078" y="0"/>
            <a:chExt cx="4413923" cy="3499502"/>
          </a:xfrm>
        </p:grpSpPr>
        <p:sp>
          <p:nvSpPr>
            <p:cNvPr id="13" name="任意多边形: 形状 12"/>
            <p:cNvSpPr/>
            <p:nvPr>
              <p:custDataLst>
                <p:tags r:id="rId14"/>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4" name="任意多边形: 形状 13"/>
            <p:cNvSpPr/>
            <p:nvPr>
              <p:custDataLst>
                <p:tags r:id="rId15"/>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5" name="任意多边形: 形状 14"/>
            <p:cNvSpPr/>
            <p:nvPr>
              <p:custDataLst>
                <p:tags r:id="rId16"/>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6" name="任意多边形: 形状 15"/>
            <p:cNvSpPr/>
            <p:nvPr>
              <p:custDataLst>
                <p:tags r:id="rId17"/>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grpSp>
        <p:nvGrpSpPr>
          <p:cNvPr id="17" name="组合 16"/>
          <p:cNvGrpSpPr/>
          <p:nvPr userDrawn="1">
            <p:custDataLst>
              <p:tags r:id="rId3"/>
            </p:custDataLst>
          </p:nvPr>
        </p:nvGrpSpPr>
        <p:grpSpPr>
          <a:xfrm rot="10800000" flipH="1">
            <a:off x="10766425" y="5727700"/>
            <a:ext cx="1425575" cy="1130300"/>
            <a:chOff x="7778078" y="0"/>
            <a:chExt cx="4413923" cy="3499502"/>
          </a:xfrm>
        </p:grpSpPr>
        <p:sp>
          <p:nvSpPr>
            <p:cNvPr id="18" name="任意多边形: 形状 17"/>
            <p:cNvSpPr/>
            <p:nvPr>
              <p:custDataLst>
                <p:tags r:id="rId10"/>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9" name="任意多边形: 形状 18"/>
            <p:cNvSpPr/>
            <p:nvPr>
              <p:custDataLst>
                <p:tags r:id="rId11"/>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0" name="任意多边形: 形状 19"/>
            <p:cNvSpPr/>
            <p:nvPr>
              <p:custDataLst>
                <p:tags r:id="rId12"/>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1" name="任意多边形: 形状 20"/>
            <p:cNvSpPr/>
            <p:nvPr>
              <p:custDataLst>
                <p:tags r:id="rId13"/>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sp>
        <p:nvSpPr>
          <p:cNvPr id="2" name="标题 1"/>
          <p:cNvSpPr>
            <a:spLocks noGrp="1"/>
          </p:cNvSpPr>
          <p:nvPr>
            <p:ph type="title" hasCustomPrompt="1"/>
            <p:custDataLst>
              <p:tags r:id="rId4"/>
            </p:custDataLst>
          </p:nvPr>
        </p:nvSpPr>
        <p:spPr>
          <a:xfrm>
            <a:off x="583200" y="770400"/>
            <a:ext cx="3960000" cy="882000"/>
          </a:xfrm>
        </p:spPr>
        <p:txBody>
          <a:bodyPr lIns="100800" tIns="39600" rIns="75600" bIns="39600" anchor="ctr">
            <a:noAutofit/>
          </a:bodyPr>
          <a:lstStyle>
            <a:lvl1pPr>
              <a:defRPr sz="3600" u="none" strike="noStrike" kern="1200" cap="none" spc="200" normalizeH="0" baseline="0">
                <a:solidFill>
                  <a:schemeClr val="tx1">
                    <a:lumMod val="85000"/>
                    <a:lumOff val="15000"/>
                  </a:schemeClr>
                </a:solidFill>
                <a:uFillTx/>
                <a:latin typeface="Arial" panose="020B0604020202090204" pitchFamily="34" charset="0"/>
                <a:ea typeface="微软雅黑" panose="020B0503020204020204" pitchFamily="34" charset="-122"/>
              </a:defRPr>
            </a:lvl1pPr>
          </a:lstStyle>
          <a:p>
            <a:r>
              <a:rPr lang="zh-CN" altLang="en-US" dirty="0"/>
              <a:t>单击编辑标题</a:t>
            </a:r>
          </a:p>
        </p:txBody>
      </p:sp>
      <p:sp>
        <p:nvSpPr>
          <p:cNvPr id="7" name="文本占位符 6"/>
          <p:cNvSpPr>
            <a:spLocks noGrp="1"/>
          </p:cNvSpPr>
          <p:nvPr>
            <p:ph type="body" sz="quarter" idx="13"/>
            <p:custDataLst>
              <p:tags r:id="rId5"/>
            </p:custDataLst>
          </p:nvPr>
        </p:nvSpPr>
        <p:spPr>
          <a:xfrm>
            <a:off x="586800" y="1764000"/>
            <a:ext cx="3956400" cy="4093200"/>
          </a:xfrm>
        </p:spPr>
        <p:txBody>
          <a:bodyPr lIns="100800" tIns="0" rIns="82800" bIns="0">
            <a:normAutofit/>
          </a:bodyPr>
          <a:lstStyle>
            <a:lvl1pPr>
              <a:defRPr u="none" strike="noStrike" kern="1200" cap="none" spc="200" normalizeH="0" baseline="0">
                <a:solidFill>
                  <a:schemeClr val="tx1">
                    <a:lumMod val="85000"/>
                    <a:lumOff val="15000"/>
                  </a:schemeClr>
                </a:solidFill>
                <a:uFillTx/>
                <a:latin typeface="Arial" panose="020B0604020202090204" pitchFamily="34" charset="0"/>
                <a:ea typeface="微软雅黑" panose="020B0503020204020204" pitchFamily="34" charset="-122"/>
              </a:defRPr>
            </a:lvl1pPr>
            <a:lvl2pPr>
              <a:defRPr u="none" strike="noStrike" kern="1200" cap="none" spc="200" normalizeH="0" baseline="0">
                <a:solidFill>
                  <a:schemeClr val="tx1">
                    <a:lumMod val="85000"/>
                    <a:lumOff val="15000"/>
                  </a:schemeClr>
                </a:solidFill>
                <a:uFillTx/>
                <a:latin typeface="Arial" panose="020B0604020202090204" pitchFamily="34" charset="0"/>
                <a:ea typeface="微软雅黑" panose="020B0503020204020204" pitchFamily="34" charset="-122"/>
              </a:defRPr>
            </a:lvl2pPr>
            <a:lvl3pPr>
              <a:defRPr u="none" strike="noStrike" kern="1200" cap="none" spc="200" normalizeH="0" baseline="0">
                <a:solidFill>
                  <a:schemeClr val="tx1">
                    <a:lumMod val="85000"/>
                    <a:lumOff val="15000"/>
                  </a:schemeClr>
                </a:solidFill>
                <a:uFillTx/>
                <a:latin typeface="Arial" panose="020B0604020202090204" pitchFamily="34" charset="0"/>
                <a:ea typeface="微软雅黑" panose="020B0503020204020204" pitchFamily="34" charset="-122"/>
              </a:defRPr>
            </a:lvl3pPr>
            <a:lvl4pPr>
              <a:defRPr u="none" strike="noStrike" kern="1200" cap="none" spc="200" normalizeH="0" baseline="0">
                <a:solidFill>
                  <a:schemeClr val="tx1">
                    <a:lumMod val="85000"/>
                    <a:lumOff val="15000"/>
                  </a:schemeClr>
                </a:solidFill>
                <a:uFillTx/>
                <a:latin typeface="Arial" panose="020B0604020202090204" pitchFamily="34" charset="0"/>
                <a:ea typeface="微软雅黑" panose="020B0503020204020204" pitchFamily="34" charset="-122"/>
              </a:defRPr>
            </a:lvl4pPr>
            <a:lvl5pPr>
              <a:defRPr u="none" strike="noStrike" kern="1200" cap="none" spc="200" normalizeH="0" baseline="0">
                <a:solidFill>
                  <a:schemeClr val="tx1">
                    <a:lumMod val="85000"/>
                    <a:lumOff val="15000"/>
                  </a:schemeClr>
                </a:solidFill>
                <a:uFillTx/>
                <a:latin typeface="Arial" panose="020B060402020209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6"/>
            </p:custDataLst>
          </p:nvPr>
        </p:nvSpPr>
        <p:spPr>
          <a:xfrm>
            <a:off x="5101200" y="769938"/>
            <a:ext cx="6480000" cy="5087937"/>
          </a:xfrm>
        </p:spPr>
        <p:txBody>
          <a:bodyPr lIns="100800" tIns="0" rIns="82800" bIns="0">
            <a:normAutofit/>
          </a:bodyPr>
          <a:lstStyle>
            <a:lvl1pPr>
              <a:defRPr u="none" strike="noStrike" kern="1200" cap="none" spc="200" normalizeH="0" baseline="0">
                <a:solidFill>
                  <a:schemeClr val="tx1">
                    <a:lumMod val="85000"/>
                    <a:lumOff val="15000"/>
                  </a:schemeClr>
                </a:solidFill>
                <a:uFillTx/>
                <a:latin typeface="Arial" panose="020B0604020202090204" pitchFamily="34" charset="0"/>
                <a:ea typeface="微软雅黑" panose="020B0503020204020204" pitchFamily="34" charset="-122"/>
              </a:defRPr>
            </a:lvl1pPr>
            <a:lvl2pPr>
              <a:defRPr u="none" strike="noStrike" kern="1200" cap="none" spc="200" normalizeH="0" baseline="0">
                <a:solidFill>
                  <a:schemeClr val="tx1">
                    <a:lumMod val="85000"/>
                    <a:lumOff val="15000"/>
                  </a:schemeClr>
                </a:solidFill>
                <a:uFillTx/>
                <a:latin typeface="Arial" panose="020B0604020202090204" pitchFamily="34" charset="0"/>
                <a:ea typeface="微软雅黑" panose="020B0503020204020204" pitchFamily="34" charset="-122"/>
              </a:defRPr>
            </a:lvl2pPr>
            <a:lvl3pPr>
              <a:defRPr u="none" strike="noStrike" kern="1200" cap="none" spc="200" normalizeH="0" baseline="0">
                <a:solidFill>
                  <a:schemeClr val="tx1">
                    <a:lumMod val="85000"/>
                    <a:lumOff val="15000"/>
                  </a:schemeClr>
                </a:solidFill>
                <a:uFillTx/>
                <a:latin typeface="Arial" panose="020B0604020202090204" pitchFamily="34" charset="0"/>
                <a:ea typeface="微软雅黑" panose="020B0503020204020204" pitchFamily="34" charset="-122"/>
              </a:defRPr>
            </a:lvl3pPr>
            <a:lvl4pPr>
              <a:defRPr u="none" strike="noStrike" kern="1200" cap="none" spc="200" normalizeH="0" baseline="0">
                <a:solidFill>
                  <a:schemeClr val="tx1">
                    <a:lumMod val="85000"/>
                    <a:lumOff val="15000"/>
                  </a:schemeClr>
                </a:solidFill>
                <a:uFillTx/>
                <a:latin typeface="Arial" panose="020B0604020202090204" pitchFamily="34" charset="0"/>
                <a:ea typeface="微软雅黑" panose="020B0503020204020204" pitchFamily="34" charset="-122"/>
              </a:defRPr>
            </a:lvl4pPr>
            <a:lvl5pPr>
              <a:defRPr u="none" strike="noStrike" kern="1200" cap="none" spc="200" normalizeH="0" baseline="0">
                <a:solidFill>
                  <a:schemeClr val="tx1">
                    <a:lumMod val="85000"/>
                    <a:lumOff val="15000"/>
                  </a:schemeClr>
                </a:solidFill>
                <a:uFillTx/>
                <a:latin typeface="Arial" panose="020B060402020209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日期占位符 5"/>
          <p:cNvSpPr>
            <a:spLocks noGrp="1"/>
          </p:cNvSpPr>
          <p:nvPr>
            <p:ph type="dt" sz="half" idx="15"/>
            <p:custDataLst>
              <p:tags r:id="rId7"/>
            </p:custDataLst>
          </p:nvPr>
        </p:nvSpPr>
        <p:spPr/>
        <p:txBody>
          <a:bodyPr/>
          <a:lstStyle/>
          <a:p>
            <a:fld id="{760FBDFE-C587-4B4C-A407-44438C67B59E}" type="datetimeFigureOut">
              <a:rPr lang="zh-CN" altLang="en-US" smtClean="0"/>
              <a:t>2021/9/11</a:t>
            </a:fld>
            <a:endParaRPr lang="zh-CN" altLang="en-US"/>
          </a:p>
        </p:txBody>
      </p:sp>
      <p:sp>
        <p:nvSpPr>
          <p:cNvPr id="10" name="页脚占位符 9"/>
          <p:cNvSpPr>
            <a:spLocks noGrp="1"/>
          </p:cNvSpPr>
          <p:nvPr>
            <p:ph type="ftr" sz="quarter" idx="16"/>
            <p:custDataLst>
              <p:tags r:id="rId8"/>
            </p:custDataLst>
          </p:nvPr>
        </p:nvSpPr>
        <p:spPr/>
        <p:txBody>
          <a:bodyPr/>
          <a:lstStyle/>
          <a:p>
            <a:endParaRPr lang="zh-CN" altLang="en-US" dirty="0"/>
          </a:p>
        </p:txBody>
      </p:sp>
      <p:sp>
        <p:nvSpPr>
          <p:cNvPr id="11" name="灯片编号占位符 10"/>
          <p:cNvSpPr>
            <a:spLocks noGrp="1"/>
          </p:cNvSpPr>
          <p:nvPr>
            <p:ph type="sldNum" sz="quarter" idx="17"/>
            <p:custDataLst>
              <p:tags r:id="rId9"/>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grpSp>
        <p:nvGrpSpPr>
          <p:cNvPr id="18" name="组合 17"/>
          <p:cNvGrpSpPr/>
          <p:nvPr userDrawn="1">
            <p:custDataLst>
              <p:tags r:id="rId2"/>
            </p:custDataLst>
          </p:nvPr>
        </p:nvGrpSpPr>
        <p:grpSpPr>
          <a:xfrm flipH="1">
            <a:off x="0" y="0"/>
            <a:ext cx="1425575" cy="1130300"/>
            <a:chOff x="7778078" y="0"/>
            <a:chExt cx="4413923" cy="3499502"/>
          </a:xfrm>
        </p:grpSpPr>
        <p:sp>
          <p:nvSpPr>
            <p:cNvPr id="24" name="任意多边形: 形状 23"/>
            <p:cNvSpPr/>
            <p:nvPr>
              <p:custDataLst>
                <p:tags r:id="rId14"/>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5" name="任意多边形: 形状 24"/>
            <p:cNvSpPr/>
            <p:nvPr>
              <p:custDataLst>
                <p:tags r:id="rId15"/>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6" name="任意多边形: 形状 25"/>
            <p:cNvSpPr/>
            <p:nvPr>
              <p:custDataLst>
                <p:tags r:id="rId16"/>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7" name="任意多边形: 形状 26"/>
            <p:cNvSpPr/>
            <p:nvPr>
              <p:custDataLst>
                <p:tags r:id="rId17"/>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grpSp>
        <p:nvGrpSpPr>
          <p:cNvPr id="19" name="组合 18"/>
          <p:cNvGrpSpPr/>
          <p:nvPr userDrawn="1">
            <p:custDataLst>
              <p:tags r:id="rId3"/>
            </p:custDataLst>
          </p:nvPr>
        </p:nvGrpSpPr>
        <p:grpSpPr>
          <a:xfrm rot="10800000" flipH="1">
            <a:off x="10766425" y="5727700"/>
            <a:ext cx="1425575" cy="1130300"/>
            <a:chOff x="7778078" y="0"/>
            <a:chExt cx="4413923" cy="3499502"/>
          </a:xfrm>
        </p:grpSpPr>
        <p:sp>
          <p:nvSpPr>
            <p:cNvPr id="20" name="任意多边形: 形状 19"/>
            <p:cNvSpPr/>
            <p:nvPr>
              <p:custDataLst>
                <p:tags r:id="rId10"/>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1" name="任意多边形: 形状 20"/>
            <p:cNvSpPr/>
            <p:nvPr>
              <p:custDataLst>
                <p:tags r:id="rId11"/>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2" name="任意多边形: 形状 21"/>
            <p:cNvSpPr/>
            <p:nvPr>
              <p:custDataLst>
                <p:tags r:id="rId12"/>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3" name="任意多边形: 形状 22"/>
            <p:cNvSpPr/>
            <p:nvPr>
              <p:custDataLst>
                <p:tags r:id="rId13"/>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sp>
        <p:nvSpPr>
          <p:cNvPr id="2" name="标题 1"/>
          <p:cNvSpPr>
            <a:spLocks noGrp="1"/>
          </p:cNvSpPr>
          <p:nvPr>
            <p:ph type="title"/>
            <p:custDataLst>
              <p:tags r:id="rId4"/>
            </p:custDataLst>
          </p:nvPr>
        </p:nvSpPr>
        <p:spPr>
          <a:xfrm>
            <a:off x="612000" y="781200"/>
            <a:ext cx="10976400" cy="626400"/>
          </a:xfrm>
        </p:spPr>
        <p:txBody>
          <a:bodyPr lIns="100800" tIns="39600" rIns="75600" bIns="39600" anchor="ctr">
            <a:noAutofit/>
          </a:bodyPr>
          <a:lstStyle>
            <a:lvl1pPr algn="ctr">
              <a:defRPr sz="3600" u="none" strike="noStrike" kern="1200" cap="none" spc="200" normalizeH="0" baseline="0">
                <a:solidFill>
                  <a:schemeClr val="tx1">
                    <a:lumMod val="85000"/>
                    <a:lumOff val="15000"/>
                  </a:schemeClr>
                </a:solidFill>
                <a:uFillTx/>
                <a:latin typeface="Arial" panose="020B0604020202090204" pitchFamily="34" charset="0"/>
                <a:ea typeface="微软雅黑" panose="020B0503020204020204" pitchFamily="34" charset="-122"/>
              </a:defRPr>
            </a:lvl1pPr>
          </a:lstStyle>
          <a:p>
            <a:r>
              <a:rPr lang="zh-CN" altLang="en-US" dirty="0"/>
              <a:t>单击此处编辑母版标题样式</a:t>
            </a:r>
          </a:p>
        </p:txBody>
      </p:sp>
      <p:sp>
        <p:nvSpPr>
          <p:cNvPr id="7" name="文本占位符 6"/>
          <p:cNvSpPr>
            <a:spLocks noGrp="1"/>
          </p:cNvSpPr>
          <p:nvPr>
            <p:ph type="body" sz="quarter" idx="13"/>
            <p:custDataLst>
              <p:tags r:id="rId5"/>
            </p:custDataLst>
          </p:nvPr>
        </p:nvSpPr>
        <p:spPr>
          <a:xfrm>
            <a:off x="612000" y="1659600"/>
            <a:ext cx="10975975" cy="828000"/>
          </a:xfrm>
        </p:spPr>
        <p:txBody>
          <a:bodyPr lIns="100800" tIns="0" rIns="82800" bIns="0">
            <a:normAutofit/>
          </a:bodyPr>
          <a:lstStyle>
            <a:lvl1pPr marL="0" indent="0" algn="ctr">
              <a:buNone/>
              <a:defRPr u="none" strike="noStrike" kern="1200" cap="none" spc="200" normalizeH="0" baseline="0">
                <a:solidFill>
                  <a:schemeClr val="tx1">
                    <a:lumMod val="85000"/>
                    <a:lumOff val="15000"/>
                  </a:schemeClr>
                </a:solidFill>
                <a:uFillTx/>
                <a:latin typeface="Arial" panose="020B0604020202090204" pitchFamily="34" charset="0"/>
                <a:ea typeface="微软雅黑" panose="020B0503020204020204" pitchFamily="34" charset="-122"/>
              </a:defRPr>
            </a:lvl1pPr>
          </a:lstStyle>
          <a:p>
            <a:pPr lvl="0"/>
            <a:r>
              <a:rPr lang="zh-CN" altLang="en-US" dirty="0"/>
              <a:t>单击此处编辑母版文本样式</a:t>
            </a:r>
          </a:p>
        </p:txBody>
      </p:sp>
      <p:sp>
        <p:nvSpPr>
          <p:cNvPr id="9" name="内容占位符 8"/>
          <p:cNvSpPr>
            <a:spLocks noGrp="1"/>
          </p:cNvSpPr>
          <p:nvPr>
            <p:ph sz="quarter" idx="14"/>
            <p:custDataLst>
              <p:tags r:id="rId6"/>
            </p:custDataLst>
          </p:nvPr>
        </p:nvSpPr>
        <p:spPr>
          <a:xfrm>
            <a:off x="612775" y="2808000"/>
            <a:ext cx="10965600" cy="3430800"/>
          </a:xfrm>
        </p:spPr>
        <p:txBody>
          <a:bodyPr lIns="100800" tIns="0" rIns="82800" bIns="0">
            <a:normAutofit/>
          </a:bodyPr>
          <a:lstStyle>
            <a:lvl1pPr>
              <a:defRPr u="none" strike="noStrike" kern="1200" cap="none" spc="200" normalizeH="0" baseline="0">
                <a:solidFill>
                  <a:schemeClr val="tx1">
                    <a:lumMod val="85000"/>
                    <a:lumOff val="15000"/>
                  </a:schemeClr>
                </a:solidFill>
                <a:uFillTx/>
                <a:latin typeface="Arial" panose="020B0604020202090204" pitchFamily="34" charset="0"/>
                <a:ea typeface="微软雅黑" panose="020B0503020204020204" pitchFamily="34" charset="-122"/>
              </a:defRPr>
            </a:lvl1pPr>
            <a:lvl2pPr>
              <a:defRPr u="none" strike="noStrike" kern="1200" cap="none" spc="200" normalizeH="0" baseline="0">
                <a:solidFill>
                  <a:schemeClr val="tx1">
                    <a:lumMod val="85000"/>
                    <a:lumOff val="15000"/>
                  </a:schemeClr>
                </a:solidFill>
                <a:uFillTx/>
                <a:latin typeface="Arial" panose="020B0604020202090204" pitchFamily="34" charset="0"/>
                <a:ea typeface="微软雅黑" panose="020B0503020204020204" pitchFamily="34" charset="-122"/>
              </a:defRPr>
            </a:lvl2pPr>
            <a:lvl3pPr>
              <a:defRPr u="none" strike="noStrike" kern="1200" cap="none" spc="200" normalizeH="0" baseline="0">
                <a:solidFill>
                  <a:schemeClr val="tx1">
                    <a:lumMod val="85000"/>
                    <a:lumOff val="15000"/>
                  </a:schemeClr>
                </a:solidFill>
                <a:uFillTx/>
                <a:latin typeface="Arial" panose="020B0604020202090204" pitchFamily="34" charset="0"/>
                <a:ea typeface="微软雅黑" panose="020B0503020204020204" pitchFamily="34" charset="-122"/>
              </a:defRPr>
            </a:lvl3pPr>
            <a:lvl4pPr>
              <a:defRPr u="none" strike="noStrike" kern="1200" cap="none" spc="200" normalizeH="0" baseline="0">
                <a:solidFill>
                  <a:schemeClr val="tx1">
                    <a:lumMod val="85000"/>
                    <a:lumOff val="15000"/>
                  </a:schemeClr>
                </a:solidFill>
                <a:uFillTx/>
                <a:latin typeface="Arial" panose="020B0604020202090204" pitchFamily="34" charset="0"/>
                <a:ea typeface="微软雅黑" panose="020B0503020204020204" pitchFamily="34" charset="-122"/>
              </a:defRPr>
            </a:lvl4pPr>
            <a:lvl5pPr>
              <a:defRPr u="none" strike="noStrike" kern="1200" cap="none" spc="200" normalizeH="0" baseline="0">
                <a:solidFill>
                  <a:schemeClr val="tx1">
                    <a:lumMod val="85000"/>
                    <a:lumOff val="15000"/>
                  </a:schemeClr>
                </a:solidFill>
                <a:uFillTx/>
                <a:latin typeface="Arial" panose="020B060402020209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日期占位符 5"/>
          <p:cNvSpPr>
            <a:spLocks noGrp="1"/>
          </p:cNvSpPr>
          <p:nvPr>
            <p:ph type="dt" sz="half" idx="15"/>
            <p:custDataLst>
              <p:tags r:id="rId7"/>
            </p:custDataLst>
          </p:nvPr>
        </p:nvSpPr>
        <p:spPr/>
        <p:txBody>
          <a:bodyPr/>
          <a:lstStyle/>
          <a:p>
            <a:fld id="{760FBDFE-C587-4B4C-A407-44438C67B59E}" type="datetimeFigureOut">
              <a:rPr lang="zh-CN" altLang="en-US" smtClean="0"/>
              <a:t>2021/9/11</a:t>
            </a:fld>
            <a:endParaRPr lang="zh-CN" altLang="en-US"/>
          </a:p>
        </p:txBody>
      </p:sp>
      <p:sp>
        <p:nvSpPr>
          <p:cNvPr id="8" name="页脚占位符 7"/>
          <p:cNvSpPr>
            <a:spLocks noGrp="1"/>
          </p:cNvSpPr>
          <p:nvPr>
            <p:ph type="ftr" sz="quarter" idx="16"/>
            <p:custDataLst>
              <p:tags r:id="rId8"/>
            </p:custDataLst>
          </p:nvPr>
        </p:nvSpPr>
        <p:spPr/>
        <p:txBody>
          <a:bodyPr/>
          <a:lstStyle/>
          <a:p>
            <a:endParaRPr lang="zh-CN" altLang="en-US" dirty="0"/>
          </a:p>
        </p:txBody>
      </p:sp>
      <p:sp>
        <p:nvSpPr>
          <p:cNvPr id="11" name="灯片编号占位符 10"/>
          <p:cNvSpPr>
            <a:spLocks noGrp="1"/>
          </p:cNvSpPr>
          <p:nvPr>
            <p:ph type="sldNum" sz="quarter" idx="17"/>
            <p:custDataLst>
              <p:tags r:id="rId9"/>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grpSp>
        <p:nvGrpSpPr>
          <p:cNvPr id="13" name="组合 12"/>
          <p:cNvGrpSpPr/>
          <p:nvPr userDrawn="1">
            <p:custDataLst>
              <p:tags r:id="rId2"/>
            </p:custDataLst>
          </p:nvPr>
        </p:nvGrpSpPr>
        <p:grpSpPr>
          <a:xfrm flipH="1">
            <a:off x="0" y="0"/>
            <a:ext cx="1425575" cy="1130300"/>
            <a:chOff x="7778078" y="0"/>
            <a:chExt cx="4413923" cy="3499502"/>
          </a:xfrm>
        </p:grpSpPr>
        <p:sp>
          <p:nvSpPr>
            <p:cNvPr id="19" name="任意多边形: 形状 18"/>
            <p:cNvSpPr/>
            <p:nvPr>
              <p:custDataLst>
                <p:tags r:id="rId14"/>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0" name="任意多边形: 形状 19"/>
            <p:cNvSpPr/>
            <p:nvPr>
              <p:custDataLst>
                <p:tags r:id="rId15"/>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1" name="任意多边形: 形状 20"/>
            <p:cNvSpPr/>
            <p:nvPr>
              <p:custDataLst>
                <p:tags r:id="rId16"/>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2" name="任意多边形: 形状 21"/>
            <p:cNvSpPr/>
            <p:nvPr>
              <p:custDataLst>
                <p:tags r:id="rId17"/>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grpSp>
        <p:nvGrpSpPr>
          <p:cNvPr id="14" name="组合 13"/>
          <p:cNvGrpSpPr/>
          <p:nvPr userDrawn="1">
            <p:custDataLst>
              <p:tags r:id="rId3"/>
            </p:custDataLst>
          </p:nvPr>
        </p:nvGrpSpPr>
        <p:grpSpPr>
          <a:xfrm rot="10800000" flipH="1">
            <a:off x="10766425" y="5727700"/>
            <a:ext cx="1425575" cy="1130300"/>
            <a:chOff x="7778078" y="0"/>
            <a:chExt cx="4413923" cy="3499502"/>
          </a:xfrm>
        </p:grpSpPr>
        <p:sp>
          <p:nvSpPr>
            <p:cNvPr id="15" name="任意多边形: 形状 14"/>
            <p:cNvSpPr/>
            <p:nvPr>
              <p:custDataLst>
                <p:tags r:id="rId10"/>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6" name="任意多边形: 形状 15"/>
            <p:cNvSpPr/>
            <p:nvPr>
              <p:custDataLst>
                <p:tags r:id="rId11"/>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7" name="任意多边形: 形状 16"/>
            <p:cNvSpPr/>
            <p:nvPr>
              <p:custDataLst>
                <p:tags r:id="rId12"/>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8" name="任意多边形: 形状 17"/>
            <p:cNvSpPr/>
            <p:nvPr>
              <p:custDataLst>
                <p:tags r:id="rId13"/>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sp>
        <p:nvSpPr>
          <p:cNvPr id="2" name="标题 1"/>
          <p:cNvSpPr>
            <a:spLocks noGrp="1"/>
          </p:cNvSpPr>
          <p:nvPr>
            <p:ph type="title"/>
            <p:custDataLst>
              <p:tags r:id="rId4"/>
            </p:custDataLst>
          </p:nvPr>
        </p:nvSpPr>
        <p:spPr>
          <a:xfrm>
            <a:off x="604800" y="669600"/>
            <a:ext cx="10976400" cy="565200"/>
          </a:xfrm>
        </p:spPr>
        <p:txBody>
          <a:bodyPr lIns="100800" tIns="39600" rIns="75600" bIns="39600" anchor="ctr">
            <a:noAutofit/>
          </a:bodyPr>
          <a:lstStyle>
            <a:lvl1pPr algn="ctr">
              <a:defRPr sz="3200" u="none" strike="noStrike" kern="1200" cap="none" spc="200" normalizeH="0" baseline="0">
                <a:solidFill>
                  <a:schemeClr val="tx1">
                    <a:lumMod val="85000"/>
                    <a:lumOff val="15000"/>
                  </a:schemeClr>
                </a:solidFill>
                <a:uFillTx/>
                <a:latin typeface="Arial" panose="020B0604020202090204" pitchFamily="34" charset="0"/>
                <a:ea typeface="微软雅黑" panose="020B0503020204020204" pitchFamily="34" charset="-122"/>
              </a:defRPr>
            </a:lvl1pPr>
          </a:lstStyle>
          <a:p>
            <a:r>
              <a:rPr lang="zh-CN" altLang="en-US" dirty="0"/>
              <a:t>单击此处编辑母版标题样式</a:t>
            </a:r>
          </a:p>
        </p:txBody>
      </p:sp>
      <p:sp>
        <p:nvSpPr>
          <p:cNvPr id="7" name="内容占位符 6"/>
          <p:cNvSpPr>
            <a:spLocks noGrp="1"/>
          </p:cNvSpPr>
          <p:nvPr>
            <p:ph sz="quarter" idx="13"/>
            <p:custDataLst>
              <p:tags r:id="rId5"/>
            </p:custDataLst>
          </p:nvPr>
        </p:nvSpPr>
        <p:spPr>
          <a:xfrm>
            <a:off x="604837" y="1681200"/>
            <a:ext cx="10990800" cy="3211200"/>
          </a:xfrm>
        </p:spPr>
        <p:txBody>
          <a:bodyPr lIns="100800" tIns="0" rIns="82800" bIns="0">
            <a:normAutofit/>
          </a:bodyPr>
          <a:lstStyle>
            <a:lvl1pPr>
              <a:defRPr u="none" strike="noStrike" kern="1200" cap="none" spc="200" normalizeH="0" baseline="0">
                <a:solidFill>
                  <a:schemeClr val="tx1">
                    <a:lumMod val="85000"/>
                    <a:lumOff val="15000"/>
                  </a:schemeClr>
                </a:solidFill>
                <a:uFillTx/>
                <a:latin typeface="Arial" panose="020B0604020202090204" pitchFamily="34" charset="0"/>
                <a:ea typeface="微软雅黑" panose="020B0503020204020204" pitchFamily="34" charset="-122"/>
              </a:defRPr>
            </a:lvl1pPr>
            <a:lvl2pPr>
              <a:defRPr u="none" strike="noStrike" kern="1200" cap="none" spc="200" normalizeH="0" baseline="0">
                <a:solidFill>
                  <a:schemeClr val="tx1">
                    <a:lumMod val="85000"/>
                    <a:lumOff val="15000"/>
                  </a:schemeClr>
                </a:solidFill>
                <a:uFillTx/>
                <a:latin typeface="Arial" panose="020B0604020202090204" pitchFamily="34" charset="0"/>
                <a:ea typeface="微软雅黑" panose="020B0503020204020204" pitchFamily="34" charset="-122"/>
              </a:defRPr>
            </a:lvl2pPr>
            <a:lvl3pPr>
              <a:defRPr u="none" strike="noStrike" kern="1200" cap="none" spc="200" normalizeH="0" baseline="0">
                <a:solidFill>
                  <a:schemeClr val="tx1">
                    <a:lumMod val="85000"/>
                    <a:lumOff val="15000"/>
                  </a:schemeClr>
                </a:solidFill>
                <a:uFillTx/>
                <a:latin typeface="Arial" panose="020B0604020202090204" pitchFamily="34" charset="0"/>
                <a:ea typeface="微软雅黑" panose="020B0503020204020204" pitchFamily="34" charset="-122"/>
              </a:defRPr>
            </a:lvl3pPr>
            <a:lvl4pPr>
              <a:defRPr u="none" strike="noStrike" kern="1200" cap="none" spc="200" normalizeH="0" baseline="0">
                <a:solidFill>
                  <a:schemeClr val="tx1">
                    <a:lumMod val="85000"/>
                    <a:lumOff val="15000"/>
                  </a:schemeClr>
                </a:solidFill>
                <a:uFillTx/>
                <a:latin typeface="Arial" panose="020B0604020202090204" pitchFamily="34" charset="0"/>
                <a:ea typeface="微软雅黑" panose="020B0503020204020204" pitchFamily="34" charset="-122"/>
              </a:defRPr>
            </a:lvl4pPr>
            <a:lvl5pPr>
              <a:defRPr u="none" strike="noStrike" kern="1200" cap="none" spc="200" normalizeH="0" baseline="0">
                <a:solidFill>
                  <a:schemeClr val="tx1">
                    <a:lumMod val="85000"/>
                    <a:lumOff val="15000"/>
                  </a:schemeClr>
                </a:solidFill>
                <a:uFillTx/>
                <a:latin typeface="Arial" panose="020B060402020209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6"/>
            </p:custDataLst>
          </p:nvPr>
        </p:nvSpPr>
        <p:spPr>
          <a:xfrm>
            <a:off x="594000" y="5180400"/>
            <a:ext cx="11001600" cy="1011600"/>
          </a:xfrm>
        </p:spPr>
        <p:txBody>
          <a:bodyPr lIns="100800" tIns="0" rIns="82800" bIns="0">
            <a:normAutofit/>
          </a:bodyPr>
          <a:lstStyle>
            <a:lvl1pPr marL="0" indent="0">
              <a:buNone/>
              <a:defRPr u="none" strike="noStrike" kern="1200" cap="none" spc="200" normalizeH="0" baseline="0">
                <a:solidFill>
                  <a:schemeClr val="tx1">
                    <a:lumMod val="85000"/>
                    <a:lumOff val="15000"/>
                  </a:schemeClr>
                </a:solidFill>
                <a:uFillTx/>
                <a:latin typeface="Arial" panose="020B0604020202090204" pitchFamily="34" charset="0"/>
                <a:ea typeface="微软雅黑" panose="020B0503020204020204" pitchFamily="34" charset="-122"/>
              </a:defRPr>
            </a:lvl1pPr>
          </a:lstStyle>
          <a:p>
            <a:pPr lvl="0"/>
            <a:r>
              <a:rPr lang="zh-CN" altLang="en-US" dirty="0"/>
              <a:t>单击此处编辑母版文本样式</a:t>
            </a:r>
          </a:p>
        </p:txBody>
      </p:sp>
      <p:sp>
        <p:nvSpPr>
          <p:cNvPr id="6" name="日期占位符 5"/>
          <p:cNvSpPr>
            <a:spLocks noGrp="1"/>
          </p:cNvSpPr>
          <p:nvPr>
            <p:ph type="dt" sz="half" idx="15"/>
            <p:custDataLst>
              <p:tags r:id="rId7"/>
            </p:custDataLst>
          </p:nvPr>
        </p:nvSpPr>
        <p:spPr/>
        <p:txBody>
          <a:bodyPr/>
          <a:lstStyle/>
          <a:p>
            <a:fld id="{760FBDFE-C587-4B4C-A407-44438C67B59E}" type="datetimeFigureOut">
              <a:rPr lang="zh-CN" altLang="en-US" smtClean="0"/>
              <a:t>2021/9/11</a:t>
            </a:fld>
            <a:endParaRPr lang="zh-CN" altLang="en-US"/>
          </a:p>
        </p:txBody>
      </p:sp>
      <p:sp>
        <p:nvSpPr>
          <p:cNvPr id="10" name="页脚占位符 9"/>
          <p:cNvSpPr>
            <a:spLocks noGrp="1"/>
          </p:cNvSpPr>
          <p:nvPr>
            <p:ph type="ftr" sz="quarter" idx="16"/>
            <p:custDataLst>
              <p:tags r:id="rId8"/>
            </p:custDataLst>
          </p:nvPr>
        </p:nvSpPr>
        <p:spPr/>
        <p:txBody>
          <a:bodyPr/>
          <a:lstStyle/>
          <a:p>
            <a:endParaRPr lang="zh-CN" altLang="en-US" dirty="0"/>
          </a:p>
        </p:txBody>
      </p:sp>
      <p:sp>
        <p:nvSpPr>
          <p:cNvPr id="11" name="灯片编号占位符 10"/>
          <p:cNvSpPr>
            <a:spLocks noGrp="1"/>
          </p:cNvSpPr>
          <p:nvPr>
            <p:ph type="sldNum" sz="quarter" idx="17"/>
            <p:custDataLst>
              <p:tags r:id="rId9"/>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pic>
        <p:nvPicPr>
          <p:cNvPr id="15" name="图片 14"/>
          <p:cNvPicPr>
            <a:picLocks noChangeAspect="1"/>
          </p:cNvPicPr>
          <p:nvPr userDrawn="1">
            <p:custDataLst>
              <p:tags r:id="rId2"/>
            </p:custDataLst>
          </p:nvPr>
        </p:nvPicPr>
        <p:blipFill rotWithShape="1">
          <a:blip r:embed="rId13"/>
          <a:srcRect/>
          <a:stretch>
            <a:fillRect/>
          </a:stretch>
        </p:blipFill>
        <p:spPr>
          <a:xfrm>
            <a:off x="0" y="5391785"/>
            <a:ext cx="12192000" cy="1466215"/>
          </a:xfrm>
          <a:prstGeom prst="rect">
            <a:avLst/>
          </a:prstGeom>
        </p:spPr>
      </p:pic>
      <p:sp>
        <p:nvSpPr>
          <p:cNvPr id="16" name="任意多边形: 形状 28"/>
          <p:cNvSpPr/>
          <p:nvPr userDrawn="1">
            <p:custDataLst>
              <p:tags r:id="rId3"/>
            </p:custDataLst>
          </p:nvPr>
        </p:nvSpPr>
        <p:spPr bwMode="auto">
          <a:xfrm rot="10800000" flipH="1">
            <a:off x="0" y="-17780"/>
            <a:ext cx="1730375" cy="278765"/>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pPr lvl="0"/>
            <a:endParaRPr lang="zh-CN" altLang="en-US" baseline="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custDataLst>
              <p:tags r:id="rId4"/>
            </p:custDataLst>
          </p:nvPr>
        </p:nvSpPr>
        <p:spPr>
          <a:xfrm>
            <a:off x="579600" y="237600"/>
            <a:ext cx="11037600" cy="441964"/>
          </a:xfrm>
        </p:spPr>
        <p:txBody>
          <a:bodyPr lIns="100800" tIns="39600" rIns="75600" bIns="39600">
            <a:noAutofit/>
          </a:bodyPr>
          <a:lstStyle>
            <a:lvl1pPr>
              <a:defRPr u="none" strike="noStrike" kern="1200" cap="none" spc="200" normalizeH="0" baseline="0">
                <a:solidFill>
                  <a:schemeClr val="tx1">
                    <a:lumMod val="85000"/>
                    <a:lumOff val="15000"/>
                  </a:schemeClr>
                </a:solidFill>
                <a:uFillTx/>
                <a:latin typeface="Arial" panose="020B0604020202090204" pitchFamily="34" charset="0"/>
                <a:ea typeface="微软雅黑" panose="020B0503020204020204" pitchFamily="34" charset="-122"/>
              </a:defRPr>
            </a:lvl1pPr>
          </a:lstStyle>
          <a:p>
            <a:r>
              <a:rPr lang="zh-CN" altLang="en-US" dirty="0"/>
              <a:t>单击此处编辑母版标题样式</a:t>
            </a:r>
          </a:p>
        </p:txBody>
      </p:sp>
      <p:sp>
        <p:nvSpPr>
          <p:cNvPr id="7" name="内容占位符 6"/>
          <p:cNvSpPr>
            <a:spLocks noGrp="1"/>
          </p:cNvSpPr>
          <p:nvPr>
            <p:ph sz="quarter" idx="13"/>
            <p:custDataLst>
              <p:tags r:id="rId5"/>
            </p:custDataLst>
          </p:nvPr>
        </p:nvSpPr>
        <p:spPr>
          <a:xfrm>
            <a:off x="579600" y="1663200"/>
            <a:ext cx="5342400" cy="2894400"/>
          </a:xfrm>
        </p:spPr>
        <p:txBody>
          <a:bodyPr lIns="100800" tIns="0" rIns="82800" bIns="0">
            <a:normAutofit/>
          </a:bodyPr>
          <a:lstStyle>
            <a:lvl1pPr>
              <a:defRPr u="none" strike="noStrike" kern="1200" cap="none" spc="200" normalizeH="0" baseline="0">
                <a:solidFill>
                  <a:schemeClr val="tx1">
                    <a:lumMod val="85000"/>
                    <a:lumOff val="15000"/>
                  </a:schemeClr>
                </a:solidFill>
                <a:uFillTx/>
                <a:latin typeface="Arial" panose="020B0604020202090204" pitchFamily="34" charset="0"/>
                <a:ea typeface="微软雅黑" panose="020B0503020204020204" pitchFamily="34" charset="-122"/>
              </a:defRPr>
            </a:lvl1pPr>
            <a:lvl2pPr>
              <a:defRPr u="none" strike="noStrike" kern="1200" cap="none" spc="200" normalizeH="0" baseline="0">
                <a:solidFill>
                  <a:schemeClr val="tx1">
                    <a:lumMod val="85000"/>
                    <a:lumOff val="15000"/>
                  </a:schemeClr>
                </a:solidFill>
                <a:uFillTx/>
                <a:latin typeface="Arial" panose="020B0604020202090204" pitchFamily="34" charset="0"/>
                <a:ea typeface="微软雅黑" panose="020B0503020204020204" pitchFamily="34" charset="-122"/>
              </a:defRPr>
            </a:lvl2pPr>
            <a:lvl3pPr>
              <a:defRPr u="none" strike="noStrike" kern="1200" cap="none" spc="200" normalizeH="0" baseline="0">
                <a:solidFill>
                  <a:schemeClr val="tx1">
                    <a:lumMod val="85000"/>
                    <a:lumOff val="15000"/>
                  </a:schemeClr>
                </a:solidFill>
                <a:uFillTx/>
                <a:latin typeface="Arial" panose="020B0604020202090204" pitchFamily="34" charset="0"/>
                <a:ea typeface="微软雅黑" panose="020B0503020204020204" pitchFamily="34" charset="-122"/>
              </a:defRPr>
            </a:lvl3pPr>
            <a:lvl4pPr>
              <a:defRPr u="none" strike="noStrike" kern="1200" cap="none" spc="200" normalizeH="0" baseline="0">
                <a:solidFill>
                  <a:schemeClr val="tx1">
                    <a:lumMod val="85000"/>
                    <a:lumOff val="15000"/>
                  </a:schemeClr>
                </a:solidFill>
                <a:uFillTx/>
                <a:latin typeface="Arial" panose="020B0604020202090204" pitchFamily="34" charset="0"/>
                <a:ea typeface="微软雅黑" panose="020B0503020204020204" pitchFamily="34" charset="-122"/>
              </a:defRPr>
            </a:lvl4pPr>
            <a:lvl5pPr>
              <a:defRPr u="none" strike="noStrike" kern="1200" cap="none" spc="200" normalizeH="0" baseline="0">
                <a:solidFill>
                  <a:schemeClr val="tx1">
                    <a:lumMod val="85000"/>
                    <a:lumOff val="15000"/>
                  </a:schemeClr>
                </a:solidFill>
                <a:uFillTx/>
                <a:latin typeface="Arial" panose="020B060402020209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6"/>
            </p:custDataLst>
          </p:nvPr>
        </p:nvSpPr>
        <p:spPr>
          <a:xfrm>
            <a:off x="6242400" y="1663200"/>
            <a:ext cx="5367600" cy="2894400"/>
          </a:xfrm>
        </p:spPr>
        <p:txBody>
          <a:bodyPr lIns="100800" tIns="0" rIns="82800" bIns="0">
            <a:normAutofit/>
          </a:bodyPr>
          <a:lstStyle>
            <a:lvl1pPr>
              <a:defRPr u="none" strike="noStrike" kern="1200" cap="none" spc="200" normalizeH="0" baseline="0">
                <a:solidFill>
                  <a:schemeClr val="tx1">
                    <a:lumMod val="85000"/>
                    <a:lumOff val="15000"/>
                  </a:schemeClr>
                </a:solidFill>
                <a:uFillTx/>
                <a:latin typeface="Arial" panose="020B0604020202090204" pitchFamily="34" charset="0"/>
                <a:ea typeface="微软雅黑" panose="020B0503020204020204" pitchFamily="34" charset="-122"/>
              </a:defRPr>
            </a:lvl1pPr>
            <a:lvl2pPr>
              <a:defRPr u="none" strike="noStrike" kern="1200" cap="none" spc="200" normalizeH="0" baseline="0">
                <a:solidFill>
                  <a:schemeClr val="tx1">
                    <a:lumMod val="85000"/>
                    <a:lumOff val="15000"/>
                  </a:schemeClr>
                </a:solidFill>
                <a:uFillTx/>
                <a:latin typeface="Arial" panose="020B0604020202090204" pitchFamily="34" charset="0"/>
                <a:ea typeface="微软雅黑" panose="020B0503020204020204" pitchFamily="34" charset="-122"/>
              </a:defRPr>
            </a:lvl2pPr>
            <a:lvl3pPr>
              <a:defRPr u="none" strike="noStrike" kern="1200" cap="none" spc="200" normalizeH="0" baseline="0">
                <a:solidFill>
                  <a:schemeClr val="tx1">
                    <a:lumMod val="85000"/>
                    <a:lumOff val="15000"/>
                  </a:schemeClr>
                </a:solidFill>
                <a:uFillTx/>
                <a:latin typeface="Arial" panose="020B0604020202090204" pitchFamily="34" charset="0"/>
                <a:ea typeface="微软雅黑" panose="020B0503020204020204" pitchFamily="34" charset="-122"/>
              </a:defRPr>
            </a:lvl3pPr>
            <a:lvl4pPr>
              <a:defRPr u="none" strike="noStrike" kern="1200" cap="none" spc="200" normalizeH="0" baseline="0">
                <a:solidFill>
                  <a:schemeClr val="tx1">
                    <a:lumMod val="85000"/>
                    <a:lumOff val="15000"/>
                  </a:schemeClr>
                </a:solidFill>
                <a:uFillTx/>
                <a:latin typeface="Arial" panose="020B0604020202090204" pitchFamily="34" charset="0"/>
                <a:ea typeface="微软雅黑" panose="020B0503020204020204" pitchFamily="34" charset="-122"/>
              </a:defRPr>
            </a:lvl4pPr>
            <a:lvl5pPr>
              <a:defRPr u="none" strike="noStrike" kern="1200" cap="none" spc="200" normalizeH="0" baseline="0">
                <a:solidFill>
                  <a:schemeClr val="tx1">
                    <a:lumMod val="85000"/>
                    <a:lumOff val="15000"/>
                  </a:schemeClr>
                </a:solidFill>
                <a:uFillTx/>
                <a:latin typeface="Arial" panose="020B060402020209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7"/>
            </p:custDataLst>
          </p:nvPr>
        </p:nvSpPr>
        <p:spPr>
          <a:xfrm>
            <a:off x="572400" y="4816800"/>
            <a:ext cx="5342400" cy="781200"/>
          </a:xfrm>
        </p:spPr>
        <p:txBody>
          <a:bodyPr lIns="100800" tIns="0" rIns="82800" bIns="0">
            <a:normAutofit/>
          </a:bodyPr>
          <a:lstStyle>
            <a:lvl1pPr marL="0" indent="0">
              <a:buNone/>
              <a:defRPr u="none" strike="noStrike" kern="1200" cap="none" spc="200" normalizeH="0" baseline="0">
                <a:solidFill>
                  <a:schemeClr val="tx1">
                    <a:lumMod val="85000"/>
                    <a:lumOff val="15000"/>
                  </a:schemeClr>
                </a:solidFill>
                <a:uFillTx/>
                <a:latin typeface="Arial" panose="020B0604020202090204" pitchFamily="34" charset="0"/>
                <a:ea typeface="微软雅黑" panose="020B0503020204020204" pitchFamily="3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8"/>
            </p:custDataLst>
          </p:nvPr>
        </p:nvSpPr>
        <p:spPr>
          <a:xfrm>
            <a:off x="6253200" y="4813200"/>
            <a:ext cx="5367600" cy="781200"/>
          </a:xfrm>
        </p:spPr>
        <p:txBody>
          <a:bodyPr lIns="100800" tIns="0" rIns="82800" bIns="0">
            <a:normAutofit/>
          </a:bodyPr>
          <a:lstStyle>
            <a:lvl1pPr marL="0" indent="0">
              <a:buNone/>
              <a:defRPr u="none" strike="noStrike" kern="1200" cap="none" spc="200" normalizeH="0" baseline="0">
                <a:solidFill>
                  <a:schemeClr val="tx1">
                    <a:lumMod val="85000"/>
                    <a:lumOff val="15000"/>
                  </a:schemeClr>
                </a:solidFill>
                <a:uFillTx/>
                <a:latin typeface="Arial" panose="020B0604020202090204" pitchFamily="34" charset="0"/>
                <a:ea typeface="微软雅黑" panose="020B0503020204020204" pitchFamily="34" charset="-122"/>
              </a:defRPr>
            </a:lvl1pPr>
          </a:lstStyle>
          <a:p>
            <a:pPr lvl="0"/>
            <a:r>
              <a:rPr lang="zh-CN" altLang="en-US" dirty="0"/>
              <a:t>单击此处编辑母版文本样式</a:t>
            </a:r>
          </a:p>
        </p:txBody>
      </p:sp>
      <p:sp>
        <p:nvSpPr>
          <p:cNvPr id="6" name="日期占位符 5"/>
          <p:cNvSpPr>
            <a:spLocks noGrp="1"/>
          </p:cNvSpPr>
          <p:nvPr>
            <p:ph type="dt" sz="half" idx="17"/>
            <p:custDataLst>
              <p:tags r:id="rId9"/>
            </p:custDataLst>
          </p:nvPr>
        </p:nvSpPr>
        <p:spPr/>
        <p:txBody>
          <a:bodyPr/>
          <a:lstStyle/>
          <a:p>
            <a:fld id="{760FBDFE-C587-4B4C-A407-44438C67B59E}" type="datetimeFigureOut">
              <a:rPr lang="zh-CN" altLang="en-US" smtClean="0"/>
              <a:t>2021/9/11</a:t>
            </a:fld>
            <a:endParaRPr lang="zh-CN" altLang="en-US"/>
          </a:p>
        </p:txBody>
      </p:sp>
      <p:sp>
        <p:nvSpPr>
          <p:cNvPr id="8" name="页脚占位符 7"/>
          <p:cNvSpPr>
            <a:spLocks noGrp="1"/>
          </p:cNvSpPr>
          <p:nvPr>
            <p:ph type="ftr" sz="quarter" idx="18"/>
            <p:custDataLst>
              <p:tags r:id="rId10"/>
            </p:custDataLst>
          </p:nvPr>
        </p:nvSpPr>
        <p:spPr/>
        <p:txBody>
          <a:bodyPr/>
          <a:lstStyle/>
          <a:p>
            <a:endParaRPr lang="zh-CN" altLang="en-US" dirty="0"/>
          </a:p>
        </p:txBody>
      </p:sp>
      <p:sp>
        <p:nvSpPr>
          <p:cNvPr id="12" name="灯片编号占位符 11"/>
          <p:cNvSpPr>
            <a:spLocks noGrp="1"/>
          </p:cNvSpPr>
          <p:nvPr>
            <p:ph type="sldNum" sz="quarter" idx="19"/>
            <p:custDataLst>
              <p:tags r:id="rId11"/>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20675"/>
            <a:ext cx="10515600" cy="1325563"/>
          </a:xfr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5350B044-2F85-4439-AF07-2F5DDB68A958}" type="datetimeFigureOut">
              <a:rPr lang="zh-CN" altLang="en-US" smtClean="0"/>
              <a:t>2021/9/11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959224"/>
            <a:ext cx="12192000" cy="4939553"/>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grpSp>
        <p:nvGrpSpPr>
          <p:cNvPr id="11" name="组合 10"/>
          <p:cNvGrpSpPr/>
          <p:nvPr userDrawn="1">
            <p:custDataLst>
              <p:tags r:id="rId2"/>
            </p:custDataLst>
          </p:nvPr>
        </p:nvGrpSpPr>
        <p:grpSpPr>
          <a:xfrm flipH="1">
            <a:off x="0" y="0"/>
            <a:ext cx="3893820" cy="3087370"/>
            <a:chOff x="7778078" y="0"/>
            <a:chExt cx="4413923" cy="3499502"/>
          </a:xfrm>
        </p:grpSpPr>
        <p:sp>
          <p:nvSpPr>
            <p:cNvPr id="12" name="任意多边形: 形状 11"/>
            <p:cNvSpPr/>
            <p:nvPr>
              <p:custDataLst>
                <p:tags r:id="rId13"/>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3" name="任意多边形: 形状 12"/>
            <p:cNvSpPr/>
            <p:nvPr>
              <p:custDataLst>
                <p:tags r:id="rId14"/>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4" name="任意多边形: 形状 13"/>
            <p:cNvSpPr/>
            <p:nvPr>
              <p:custDataLst>
                <p:tags r:id="rId15"/>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15" name="任意多边形: 形状 14"/>
            <p:cNvSpPr/>
            <p:nvPr>
              <p:custDataLst>
                <p:tags r:id="rId16"/>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grpSp>
        <p:nvGrpSpPr>
          <p:cNvPr id="21" name="组合 20"/>
          <p:cNvGrpSpPr/>
          <p:nvPr userDrawn="1">
            <p:custDataLst>
              <p:tags r:id="rId3"/>
            </p:custDataLst>
          </p:nvPr>
        </p:nvGrpSpPr>
        <p:grpSpPr>
          <a:xfrm rot="10800000" flipH="1">
            <a:off x="8298180" y="3780790"/>
            <a:ext cx="3893820" cy="3087370"/>
            <a:chOff x="7778078" y="0"/>
            <a:chExt cx="4413923" cy="3499502"/>
          </a:xfrm>
        </p:grpSpPr>
        <p:sp>
          <p:nvSpPr>
            <p:cNvPr id="22" name="任意多边形: 形状 21"/>
            <p:cNvSpPr/>
            <p:nvPr>
              <p:custDataLst>
                <p:tags r:id="rId9"/>
              </p:custDataLst>
            </p:nvPr>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3" name="任意多边形: 形状 22"/>
            <p:cNvSpPr/>
            <p:nvPr>
              <p:custDataLst>
                <p:tags r:id="rId10"/>
              </p:custDataLst>
            </p:nvPr>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4" name="任意多边形: 形状 23"/>
            <p:cNvSpPr/>
            <p:nvPr>
              <p:custDataLst>
                <p:tags r:id="rId11"/>
              </p:custDataLst>
            </p:nvPr>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sp>
          <p:nvSpPr>
            <p:cNvPr id="25" name="任意多边形: 形状 24"/>
            <p:cNvSpPr/>
            <p:nvPr>
              <p:custDataLst>
                <p:tags r:id="rId12"/>
              </p:custDataLst>
            </p:nvPr>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baseline="0">
                <a:latin typeface="微软雅黑" panose="020B0503020204020204" pitchFamily="34" charset="-122"/>
              </a:endParaRPr>
            </a:p>
          </p:txBody>
        </p:sp>
      </p:grpSp>
      <p:sp>
        <p:nvSpPr>
          <p:cNvPr id="2" name="标题 1"/>
          <p:cNvSpPr>
            <a:spLocks noGrp="1"/>
          </p:cNvSpPr>
          <p:nvPr userDrawn="1">
            <p:ph type="title" hasCustomPrompt="1"/>
            <p:custDataLst>
              <p:tags r:id="rId4"/>
            </p:custDataLst>
          </p:nvPr>
        </p:nvSpPr>
        <p:spPr>
          <a:xfrm>
            <a:off x="1522800" y="1339200"/>
            <a:ext cx="9144000" cy="2386800"/>
          </a:xfrm>
        </p:spPr>
        <p:txBody>
          <a:bodyPr lIns="100800" tIns="39600" rIns="75600" bIns="39600" anchor="b">
            <a:noAutofit/>
          </a:bodyPr>
          <a:lstStyle>
            <a:lvl1pPr algn="ctr">
              <a:defRPr sz="6000" u="none" strike="noStrike" kern="1200" cap="none" spc="200" normalizeH="0" baseline="0">
                <a:solidFill>
                  <a:schemeClr val="tx1">
                    <a:lumMod val="85000"/>
                    <a:lumOff val="15000"/>
                  </a:schemeClr>
                </a:solidFill>
                <a:uFillTx/>
                <a:latin typeface="Arial" panose="020B0604020202090204" pitchFamily="34" charset="0"/>
                <a:ea typeface="微软雅黑" panose="020B0503020204020204" pitchFamily="34" charset="-122"/>
              </a:defRPr>
            </a:lvl1pPr>
          </a:lstStyle>
          <a:p>
            <a:r>
              <a:rPr lang="zh-CN" altLang="en-US" dirty="0"/>
              <a:t>单击此处编辑标题</a:t>
            </a:r>
          </a:p>
        </p:txBody>
      </p:sp>
      <p:sp>
        <p:nvSpPr>
          <p:cNvPr id="7" name="文本占位符 6"/>
          <p:cNvSpPr>
            <a:spLocks noGrp="1"/>
          </p:cNvSpPr>
          <p:nvPr userDrawn="1">
            <p:ph type="body" sz="quarter" idx="13"/>
            <p:custDataLst>
              <p:tags r:id="rId5"/>
            </p:custDataLst>
          </p:nvPr>
        </p:nvSpPr>
        <p:spPr>
          <a:xfrm>
            <a:off x="1522413" y="3862800"/>
            <a:ext cx="9144000" cy="1656000"/>
          </a:xfrm>
        </p:spPr>
        <p:txBody>
          <a:bodyPr lIns="100800" tIns="0" rIns="82800" bIns="0">
            <a:normAutofit/>
          </a:bodyPr>
          <a:lstStyle>
            <a:lvl1pPr marL="0" indent="0" algn="ctr">
              <a:buNone/>
              <a:defRPr u="none" strike="noStrike" kern="1200" cap="none" spc="200" normalizeH="0" baseline="0">
                <a:solidFill>
                  <a:schemeClr val="tx1">
                    <a:lumMod val="85000"/>
                    <a:lumOff val="15000"/>
                  </a:schemeClr>
                </a:solidFill>
                <a:uFillTx/>
                <a:latin typeface="Arial" panose="020B0604020202090204" pitchFamily="34" charset="0"/>
                <a:ea typeface="微软雅黑" panose="020B0503020204020204" pitchFamily="34" charset="-122"/>
              </a:defRPr>
            </a:lvl1pPr>
          </a:lstStyle>
          <a:p>
            <a:pPr lvl="0"/>
            <a:r>
              <a:rPr lang="zh-CN" altLang="en-US" dirty="0"/>
              <a:t>单击此处编辑母版文本样式</a:t>
            </a:r>
          </a:p>
        </p:txBody>
      </p:sp>
      <p:sp>
        <p:nvSpPr>
          <p:cNvPr id="6" name="日期占位符 5"/>
          <p:cNvSpPr>
            <a:spLocks noGrp="1"/>
          </p:cNvSpPr>
          <p:nvPr userDrawn="1">
            <p:ph type="dt" sz="half" idx="14"/>
            <p:custDataLst>
              <p:tags r:id="rId6"/>
            </p:custDataLst>
          </p:nvPr>
        </p:nvSpPr>
        <p:spPr/>
        <p:txBody>
          <a:bodyPr/>
          <a:lstStyle/>
          <a:p>
            <a:fld id="{760FBDFE-C587-4B4C-A407-44438C67B59E}" type="datetimeFigureOut">
              <a:rPr lang="zh-CN" altLang="en-US" smtClean="0"/>
              <a:t>2021/9/11</a:t>
            </a:fld>
            <a:endParaRPr lang="zh-CN" altLang="en-US"/>
          </a:p>
        </p:txBody>
      </p:sp>
      <p:sp>
        <p:nvSpPr>
          <p:cNvPr id="8" name="页脚占位符 7"/>
          <p:cNvSpPr>
            <a:spLocks noGrp="1"/>
          </p:cNvSpPr>
          <p:nvPr userDrawn="1">
            <p:ph type="ftr" sz="quarter" idx="15"/>
            <p:custDataLst>
              <p:tags r:id="rId7"/>
            </p:custDataLst>
          </p:nvPr>
        </p:nvSpPr>
        <p:spPr/>
        <p:txBody>
          <a:bodyPr/>
          <a:lstStyle/>
          <a:p>
            <a:endParaRPr lang="zh-CN" altLang="en-US" dirty="0"/>
          </a:p>
        </p:txBody>
      </p:sp>
      <p:sp>
        <p:nvSpPr>
          <p:cNvPr id="9" name="灯片编号占位符 8"/>
          <p:cNvSpPr>
            <a:spLocks noGrp="1"/>
          </p:cNvSpPr>
          <p:nvPr userDrawn="1">
            <p:ph type="sldNum" sz="quarter" idx="16"/>
            <p:custDataLst>
              <p:tags r:id="rId8"/>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5350B044-2F85-4439-AF07-2F5DDB68A958}" type="datetimeFigureOut">
              <a:rPr lang="zh-CN" altLang="en-US" smtClean="0"/>
              <a:t>2021/9/11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50B044-2F85-4439-AF07-2F5DDB68A958}" type="datetimeFigureOut">
              <a:rPr lang="zh-CN" altLang="en-US" smtClean="0"/>
              <a:t>2021/9/11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50B044-2F85-4439-AF07-2F5DDB68A958}" type="datetimeFigureOut">
              <a:rPr lang="zh-CN" altLang="en-US" smtClean="0"/>
              <a:t>2021/9/11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50B044-2F85-4439-AF07-2F5DDB68A958}" type="datetimeFigureOut">
              <a:rPr lang="zh-CN" altLang="en-US" smtClean="0"/>
              <a:t>2021/9/11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5063C9D-ABE5-47AC-B46C-8DEF1D9C616A}"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50B044-2F85-4439-AF07-2F5DDB68A958}" type="datetimeFigureOut">
              <a:rPr lang="zh-CN" altLang="en-US" smtClean="0"/>
              <a:t>2021/9/11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5063C9D-ABE5-47AC-B46C-8DEF1D9C616A}" type="slidenum">
              <a:rPr lang="zh-CN" altLang="en-US" smtClean="0"/>
              <a:t>‹#›</a:t>
            </a:fld>
            <a:endParaRPr lang="zh-CN" altLang="en-US"/>
          </a:p>
        </p:txBody>
      </p:sp>
      <p:pic>
        <p:nvPicPr>
          <p:cNvPr id="8" name="图片 7"/>
          <p:cNvPicPr>
            <a:picLocks noChangeAspect="1"/>
          </p:cNvPicPr>
          <p:nvPr userDrawn="1"/>
        </p:nvPicPr>
        <p:blipFill>
          <a:blip r:embed="rId2"/>
          <a:stretch>
            <a:fillRect/>
          </a:stretch>
        </p:blipFill>
        <p:spPr>
          <a:xfrm>
            <a:off x="9144000" y="0"/>
            <a:ext cx="3048000" cy="847725"/>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tags" Target="../tags/tag2.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tags" Target="../tags/tag6.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tags" Target="../tags/tag1.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tags" Target="../tags/tag5.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ags" Target="../tags/tag4.xml"/><Relationship Id="rId10" Type="http://schemas.openxmlformats.org/officeDocument/2006/relationships/slideLayout" Target="../slideLayouts/slideLayout32.xml"/><Relationship Id="rId19" Type="http://schemas.openxmlformats.org/officeDocument/2006/relationships/theme" Target="../theme/theme3.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50B044-2F85-4439-AF07-2F5DDB68A958}" type="datetimeFigureOut">
              <a:rPr lang="zh-CN" altLang="en-US" smtClean="0"/>
              <a:t>2021/9/11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063C9D-ABE5-47AC-B46C-8DEF1D9C616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50B044-2F85-4439-AF07-2F5DDB68A958}" type="datetimeFigureOut">
              <a:rPr lang="zh-CN" altLang="en-US" smtClean="0"/>
              <a:t>2021/9/11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063C9D-ABE5-47AC-B46C-8DEF1D9C616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lIns="100800" tIns="39600" rIns="75600" bIns="39600" rtlCol="0" anchor="t" anchorCtr="0">
            <a:no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52508"/>
            <a:ext cx="10852237" cy="5388907"/>
          </a:xfrm>
          <a:prstGeom prst="rect">
            <a:avLst/>
          </a:prstGeom>
        </p:spPr>
        <p:txBody>
          <a:bodyPr vert="horz" lIns="100800" tIns="0" rIns="8280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lIns="91440" tIns="45720" rIns="91440" bIns="45720" rtlCol="0" anchor="ctr">
            <a:normAutofit/>
          </a:bodyPr>
          <a:lstStyle>
            <a:lvl1pPr algn="l">
              <a:defRPr sz="1200" baseline="0">
                <a:solidFill>
                  <a:schemeClr val="tx1">
                    <a:tint val="75000"/>
                  </a:schemeClr>
                </a:solidFill>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t>2021/9/11</a:t>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baseline="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lIns="91440" tIns="45720" rIns="91440" bIns="45720" rtlCol="0" anchor="ctr">
            <a:normAutofit/>
          </a:bodyPr>
          <a:lstStyle>
            <a:lvl1pPr algn="r">
              <a:defRPr sz="1200" baseline="0">
                <a:solidFill>
                  <a:schemeClr val="tx1">
                    <a:tint val="75000"/>
                  </a:schemeClr>
                </a:solidFill>
                <a:latin typeface="微软雅黑" panose="020B0503020204020204" pitchFamily="34" charset="-122"/>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webp"/><Relationship Id="rId1" Type="http://schemas.openxmlformats.org/officeDocument/2006/relationships/slideLayout" Target="../slideLayouts/slideLayout12.xml"/><Relationship Id="rId6" Type="http://schemas.openxmlformats.org/officeDocument/2006/relationships/image" Target="../media/image22.jpg"/><Relationship Id="rId5" Type="http://schemas.openxmlformats.org/officeDocument/2006/relationships/image" Target="../media/image21.webp"/><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tags" Target="../tags/tag272.xml"/><Relationship Id="rId2" Type="http://schemas.openxmlformats.org/officeDocument/2006/relationships/tags" Target="../tags/tag271.xml"/><Relationship Id="rId1" Type="http://schemas.openxmlformats.org/officeDocument/2006/relationships/tags" Target="../tags/tag270.xml"/><Relationship Id="rId6" Type="http://schemas.openxmlformats.org/officeDocument/2006/relationships/image" Target="../media/image24.webp"/><Relationship Id="rId5" Type="http://schemas.openxmlformats.org/officeDocument/2006/relationships/image" Target="../media/image23.jpg"/><Relationship Id="rId4"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12.xml"/><Relationship Id="rId6" Type="http://schemas.openxmlformats.org/officeDocument/2006/relationships/image" Target="../media/image29.jpg"/><Relationship Id="rId5" Type="http://schemas.openxmlformats.org/officeDocument/2006/relationships/image" Target="../media/image28.webp"/><Relationship Id="rId4" Type="http://schemas.openxmlformats.org/officeDocument/2006/relationships/image" Target="../media/image27.webp"/></Relationships>
</file>

<file path=ppt/slides/_rels/slide13.xml.rels><?xml version="1.0" encoding="UTF-8" standalone="yes"?>
<Relationships xmlns="http://schemas.openxmlformats.org/package/2006/relationships"><Relationship Id="rId3" Type="http://schemas.openxmlformats.org/officeDocument/2006/relationships/image" Target="../media/image30.webp"/><Relationship Id="rId2" Type="http://schemas.openxmlformats.org/officeDocument/2006/relationships/image" Target="../media/image25.jpg"/><Relationship Id="rId1" Type="http://schemas.openxmlformats.org/officeDocument/2006/relationships/slideLayout" Target="../slideLayouts/slideLayout12.xml"/><Relationship Id="rId4" Type="http://schemas.openxmlformats.org/officeDocument/2006/relationships/image" Target="../media/image31.webp"/></Relationships>
</file>

<file path=ppt/slides/_rels/slide1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32.webp"/><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3.webp"/><Relationship Id="rId2" Type="http://schemas.openxmlformats.org/officeDocument/2006/relationships/image" Target="../media/image27.webp"/><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5.webp"/><Relationship Id="rId2" Type="http://schemas.openxmlformats.org/officeDocument/2006/relationships/image" Target="../media/image34.jp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7.webp"/><Relationship Id="rId2" Type="http://schemas.openxmlformats.org/officeDocument/2006/relationships/image" Target="../media/image36.jp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tags" Target="../tags/tag275.xml"/><Relationship Id="rId7" Type="http://schemas.openxmlformats.org/officeDocument/2006/relationships/image" Target="../media/image40.jpeg"/><Relationship Id="rId2" Type="http://schemas.openxmlformats.org/officeDocument/2006/relationships/tags" Target="../tags/tag274.xml"/><Relationship Id="rId1" Type="http://schemas.openxmlformats.org/officeDocument/2006/relationships/tags" Target="../tags/tag27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slideLayout" Target="../slideLayouts/slideLayout18.xml"/><Relationship Id="rId9" Type="http://schemas.openxmlformats.org/officeDocument/2006/relationships/image" Target="../media/image42.jpeg"/></Relationships>
</file>

<file path=ppt/slides/_rels/slide19.xml.rels><?xml version="1.0" encoding="UTF-8" standalone="yes"?>
<Relationships xmlns="http://schemas.openxmlformats.org/package/2006/relationships"><Relationship Id="rId3" Type="http://schemas.openxmlformats.org/officeDocument/2006/relationships/tags" Target="../tags/tag278.xml"/><Relationship Id="rId2" Type="http://schemas.openxmlformats.org/officeDocument/2006/relationships/tags" Target="../tags/tag277.xml"/><Relationship Id="rId1" Type="http://schemas.openxmlformats.org/officeDocument/2006/relationships/tags" Target="../tags/tag276.xml"/><Relationship Id="rId5" Type="http://schemas.openxmlformats.org/officeDocument/2006/relationships/slideLayout" Target="../slideLayouts/slideLayout18.xml"/><Relationship Id="rId4" Type="http://schemas.openxmlformats.org/officeDocument/2006/relationships/tags" Target="../tags/tag279.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7.xml"/><Relationship Id="rId1" Type="http://schemas.openxmlformats.org/officeDocument/2006/relationships/tags" Target="../tags/tag229.xml"/><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tags" Target="../tags/tag282.xml"/><Relationship Id="rId2" Type="http://schemas.openxmlformats.org/officeDocument/2006/relationships/tags" Target="../tags/tag281.xml"/><Relationship Id="rId1" Type="http://schemas.openxmlformats.org/officeDocument/2006/relationships/tags" Target="../tags/tag280.xml"/><Relationship Id="rId5" Type="http://schemas.openxmlformats.org/officeDocument/2006/relationships/image" Target="../media/image4.jpeg"/><Relationship Id="rId4"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tags" Target="../tags/tag285.xml"/><Relationship Id="rId2" Type="http://schemas.openxmlformats.org/officeDocument/2006/relationships/tags" Target="../tags/tag284.xml"/><Relationship Id="rId1" Type="http://schemas.openxmlformats.org/officeDocument/2006/relationships/tags" Target="../tags/tag283.xml"/><Relationship Id="rId5" Type="http://schemas.openxmlformats.org/officeDocument/2006/relationships/image" Target="../media/image43.png"/><Relationship Id="rId4"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tags" Target="../tags/tag288.xml"/><Relationship Id="rId7" Type="http://schemas.openxmlformats.org/officeDocument/2006/relationships/image" Target="../media/image45.jpeg"/><Relationship Id="rId2" Type="http://schemas.openxmlformats.org/officeDocument/2006/relationships/tags" Target="../tags/tag287.xml"/><Relationship Id="rId1" Type="http://schemas.openxmlformats.org/officeDocument/2006/relationships/tags" Target="../tags/tag286.xml"/><Relationship Id="rId6" Type="http://schemas.openxmlformats.org/officeDocument/2006/relationships/image" Target="../media/image44.jpeg"/><Relationship Id="rId5" Type="http://schemas.openxmlformats.org/officeDocument/2006/relationships/slideLayout" Target="../slideLayouts/slideLayout18.xml"/><Relationship Id="rId4" Type="http://schemas.openxmlformats.org/officeDocument/2006/relationships/tags" Target="../tags/tag289.xml"/></Relationships>
</file>

<file path=ppt/slides/_rels/slide23.xml.rels><?xml version="1.0" encoding="UTF-8" standalone="yes"?>
<Relationships xmlns="http://schemas.openxmlformats.org/package/2006/relationships"><Relationship Id="rId3" Type="http://schemas.openxmlformats.org/officeDocument/2006/relationships/tags" Target="../tags/tag292.xml"/><Relationship Id="rId2" Type="http://schemas.openxmlformats.org/officeDocument/2006/relationships/tags" Target="../tags/tag291.xml"/><Relationship Id="rId1" Type="http://schemas.openxmlformats.org/officeDocument/2006/relationships/tags" Target="../tags/tag290.xml"/><Relationship Id="rId5" Type="http://schemas.openxmlformats.org/officeDocument/2006/relationships/image" Target="../media/image47.jpeg"/><Relationship Id="rId4"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tags" Target="../tags/tag295.xml"/><Relationship Id="rId2" Type="http://schemas.openxmlformats.org/officeDocument/2006/relationships/tags" Target="../tags/tag294.xml"/><Relationship Id="rId1" Type="http://schemas.openxmlformats.org/officeDocument/2006/relationships/tags" Target="../tags/tag293.xml"/><Relationship Id="rId6" Type="http://schemas.openxmlformats.org/officeDocument/2006/relationships/image" Target="../media/image43.png"/><Relationship Id="rId5" Type="http://schemas.openxmlformats.org/officeDocument/2006/relationships/slideLayout" Target="../slideLayouts/slideLayout13.xml"/><Relationship Id="rId4" Type="http://schemas.openxmlformats.org/officeDocument/2006/relationships/tags" Target="../tags/tag296.xml"/></Relationships>
</file>

<file path=ppt/slides/_rels/slide25.xml.rels><?xml version="1.0" encoding="UTF-8" standalone="yes"?>
<Relationships xmlns="http://schemas.openxmlformats.org/package/2006/relationships"><Relationship Id="rId3" Type="http://schemas.openxmlformats.org/officeDocument/2006/relationships/tags" Target="../tags/tag299.xml"/><Relationship Id="rId2" Type="http://schemas.openxmlformats.org/officeDocument/2006/relationships/tags" Target="../tags/tag298.xml"/><Relationship Id="rId1" Type="http://schemas.openxmlformats.org/officeDocument/2006/relationships/tags" Target="../tags/tag297.xml"/><Relationship Id="rId5" Type="http://schemas.openxmlformats.org/officeDocument/2006/relationships/image" Target="../media/image3.jpeg"/><Relationship Id="rId4"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8" Type="http://schemas.openxmlformats.org/officeDocument/2006/relationships/tags" Target="../tags/tag236.xml"/><Relationship Id="rId13" Type="http://schemas.openxmlformats.org/officeDocument/2006/relationships/tags" Target="../tags/tag241.xml"/><Relationship Id="rId18" Type="http://schemas.openxmlformats.org/officeDocument/2006/relationships/tags" Target="../tags/tag246.xml"/><Relationship Id="rId3" Type="http://schemas.openxmlformats.org/officeDocument/2006/relationships/tags" Target="../tags/tag231.xml"/><Relationship Id="rId21" Type="http://schemas.openxmlformats.org/officeDocument/2006/relationships/tags" Target="../tags/tag249.xml"/><Relationship Id="rId7" Type="http://schemas.openxmlformats.org/officeDocument/2006/relationships/tags" Target="../tags/tag235.xml"/><Relationship Id="rId12" Type="http://schemas.openxmlformats.org/officeDocument/2006/relationships/tags" Target="../tags/tag240.xml"/><Relationship Id="rId17" Type="http://schemas.openxmlformats.org/officeDocument/2006/relationships/tags" Target="../tags/tag245.xml"/><Relationship Id="rId25" Type="http://schemas.openxmlformats.org/officeDocument/2006/relationships/notesSlide" Target="../notesSlides/notesSlide1.xml"/><Relationship Id="rId2" Type="http://schemas.openxmlformats.org/officeDocument/2006/relationships/tags" Target="../tags/tag230.xml"/><Relationship Id="rId16" Type="http://schemas.openxmlformats.org/officeDocument/2006/relationships/tags" Target="../tags/tag244.xml"/><Relationship Id="rId20" Type="http://schemas.openxmlformats.org/officeDocument/2006/relationships/tags" Target="../tags/tag248.xml"/><Relationship Id="rId1" Type="http://schemas.openxmlformats.org/officeDocument/2006/relationships/themeOverride" Target="../theme/themeOverride1.xml"/><Relationship Id="rId6" Type="http://schemas.openxmlformats.org/officeDocument/2006/relationships/tags" Target="../tags/tag234.xml"/><Relationship Id="rId11" Type="http://schemas.openxmlformats.org/officeDocument/2006/relationships/tags" Target="../tags/tag239.xml"/><Relationship Id="rId24" Type="http://schemas.openxmlformats.org/officeDocument/2006/relationships/slideLayout" Target="../slideLayouts/slideLayout28.xml"/><Relationship Id="rId5" Type="http://schemas.openxmlformats.org/officeDocument/2006/relationships/tags" Target="../tags/tag233.xml"/><Relationship Id="rId15" Type="http://schemas.openxmlformats.org/officeDocument/2006/relationships/tags" Target="../tags/tag243.xml"/><Relationship Id="rId23" Type="http://schemas.openxmlformats.org/officeDocument/2006/relationships/tags" Target="../tags/tag251.xml"/><Relationship Id="rId10" Type="http://schemas.openxmlformats.org/officeDocument/2006/relationships/tags" Target="../tags/tag238.xml"/><Relationship Id="rId19" Type="http://schemas.openxmlformats.org/officeDocument/2006/relationships/tags" Target="../tags/tag247.xml"/><Relationship Id="rId4" Type="http://schemas.openxmlformats.org/officeDocument/2006/relationships/tags" Target="../tags/tag232.xml"/><Relationship Id="rId9" Type="http://schemas.openxmlformats.org/officeDocument/2006/relationships/tags" Target="../tags/tag237.xml"/><Relationship Id="rId14" Type="http://schemas.openxmlformats.org/officeDocument/2006/relationships/tags" Target="../tags/tag242.xml"/><Relationship Id="rId22" Type="http://schemas.openxmlformats.org/officeDocument/2006/relationships/tags" Target="../tags/tag250.xml"/></Relationships>
</file>

<file path=ppt/slides/_rels/slide4.xml.rels><?xml version="1.0" encoding="UTF-8" standalone="yes"?>
<Relationships xmlns="http://schemas.openxmlformats.org/package/2006/relationships"><Relationship Id="rId8" Type="http://schemas.openxmlformats.org/officeDocument/2006/relationships/image" Target="../media/image10.webp"/><Relationship Id="rId3" Type="http://schemas.openxmlformats.org/officeDocument/2006/relationships/tags" Target="../tags/tag254.xml"/><Relationship Id="rId7" Type="http://schemas.openxmlformats.org/officeDocument/2006/relationships/image" Target="../media/image9.jpeg"/><Relationship Id="rId2" Type="http://schemas.openxmlformats.org/officeDocument/2006/relationships/tags" Target="../tags/tag253.xml"/><Relationship Id="rId1" Type="http://schemas.openxmlformats.org/officeDocument/2006/relationships/tags" Target="../tags/tag25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0.webp"/><Relationship Id="rId3" Type="http://schemas.openxmlformats.org/officeDocument/2006/relationships/tags" Target="../tags/tag257.xml"/><Relationship Id="rId7" Type="http://schemas.openxmlformats.org/officeDocument/2006/relationships/image" Target="../media/image9.jpeg"/><Relationship Id="rId2" Type="http://schemas.openxmlformats.org/officeDocument/2006/relationships/tags" Target="../tags/tag256.xml"/><Relationship Id="rId1" Type="http://schemas.openxmlformats.org/officeDocument/2006/relationships/tags" Target="../tags/tag255.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tags" Target="../tags/tag260.xml"/><Relationship Id="rId2" Type="http://schemas.openxmlformats.org/officeDocument/2006/relationships/tags" Target="../tags/tag259.xml"/><Relationship Id="rId1" Type="http://schemas.openxmlformats.org/officeDocument/2006/relationships/tags" Target="../tags/tag258.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tags" Target="../tags/tag263.xml"/><Relationship Id="rId2" Type="http://schemas.openxmlformats.org/officeDocument/2006/relationships/tags" Target="../tags/tag262.xml"/><Relationship Id="rId1" Type="http://schemas.openxmlformats.org/officeDocument/2006/relationships/tags" Target="../tags/tag261.xml"/><Relationship Id="rId5" Type="http://schemas.openxmlformats.org/officeDocument/2006/relationships/image" Target="../media/image13.jpeg"/><Relationship Id="rId4"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tags" Target="../tags/tag266.xml"/><Relationship Id="rId2" Type="http://schemas.openxmlformats.org/officeDocument/2006/relationships/tags" Target="../tags/tag265.xml"/><Relationship Id="rId1" Type="http://schemas.openxmlformats.org/officeDocument/2006/relationships/tags" Target="../tags/tag264.xml"/><Relationship Id="rId6" Type="http://schemas.openxmlformats.org/officeDocument/2006/relationships/image" Target="../media/image15.webp"/><Relationship Id="rId5" Type="http://schemas.openxmlformats.org/officeDocument/2006/relationships/image" Target="../media/image14.webp"/><Relationship Id="rId4"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tags" Target="../tags/tag269.xml"/><Relationship Id="rId2" Type="http://schemas.openxmlformats.org/officeDocument/2006/relationships/tags" Target="../tags/tag268.xml"/><Relationship Id="rId1" Type="http://schemas.openxmlformats.org/officeDocument/2006/relationships/tags" Target="../tags/tag267.xml"/><Relationship Id="rId6" Type="http://schemas.openxmlformats.org/officeDocument/2006/relationships/image" Target="../media/image17.webp"/><Relationship Id="rId5" Type="http://schemas.openxmlformats.org/officeDocument/2006/relationships/image" Target="../media/image16.webp"/><Relationship Id="rId4"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F20C6446-F0BC-4DB3-90A7-561C657D9E41"/>
          <p:cNvPicPr>
            <a:picLocks noChangeAspect="1"/>
          </p:cNvPicPr>
          <p:nvPr/>
        </p:nvPicPr>
        <p:blipFill>
          <a:blip r:embed="rId2"/>
          <a:stretch>
            <a:fillRect/>
          </a:stretch>
        </p:blipFill>
        <p:spPr>
          <a:xfrm>
            <a:off x="0" y="0"/>
            <a:ext cx="12186285" cy="6858000"/>
          </a:xfrm>
          <a:prstGeom prst="rect">
            <a:avLst/>
          </a:prstGeom>
        </p:spPr>
      </p:pic>
      <p:sp>
        <p:nvSpPr>
          <p:cNvPr id="3" name="Pentagon 8"/>
          <p:cNvSpPr/>
          <p:nvPr/>
        </p:nvSpPr>
        <p:spPr>
          <a:xfrm rot="5400000">
            <a:off x="3850550" y="-2227338"/>
            <a:ext cx="4490900" cy="10531420"/>
          </a:xfrm>
          <a:prstGeom prst="homePlate">
            <a:avLst>
              <a:gd name="adj" fmla="val 29908"/>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FBFBFB"/>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 name="Title 5"/>
          <p:cNvSpPr txBox="1"/>
          <p:nvPr/>
        </p:nvSpPr>
        <p:spPr>
          <a:xfrm>
            <a:off x="1819142" y="2216444"/>
            <a:ext cx="8553713" cy="7989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6600" spc="600" dirty="0">
                <a:solidFill>
                  <a:schemeClr val="bg1"/>
                </a:solidFill>
                <a:latin typeface="FZQingKeBenYueSongS-R-GB" panose="02000000000000000000" pitchFamily="2" charset="-122"/>
                <a:ea typeface="FZQingKeBenYueSongS-R-GB" panose="02000000000000000000" pitchFamily="2" charset="-122"/>
                <a:cs typeface="+mn-ea"/>
                <a:sym typeface="+mn-lt"/>
              </a:rPr>
              <a:t>放大的芯片</a:t>
            </a:r>
          </a:p>
        </p:txBody>
      </p:sp>
      <p:sp>
        <p:nvSpPr>
          <p:cNvPr id="6" name="文本框 7"/>
          <p:cNvSpPr txBox="1"/>
          <p:nvPr/>
        </p:nvSpPr>
        <p:spPr>
          <a:xfrm>
            <a:off x="4900903" y="3563714"/>
            <a:ext cx="1926639" cy="460375"/>
          </a:xfrm>
          <a:prstGeom prst="rect">
            <a:avLst/>
          </a:prstGeom>
          <a:noFill/>
        </p:spPr>
        <p:txBody>
          <a:bodyPr wrap="square" rtlCol="0">
            <a:spAutoFit/>
          </a:bodyPr>
          <a:lstStyle/>
          <a:p>
            <a:pPr algn="ctr"/>
            <a:r>
              <a:rPr lang="en-US" altLang="zh-CN" sz="1400">
                <a:solidFill>
                  <a:schemeClr val="bg1"/>
                </a:solidFill>
                <a:latin typeface="Microsoft YaHei" panose="020B0503020204020204" pitchFamily="34" charset="-122"/>
                <a:ea typeface="Microsoft YaHei" panose="020B0503020204020204" pitchFamily="34" charset="-122"/>
                <a:cs typeface="+mn-ea"/>
                <a:sym typeface="+mn-lt"/>
              </a:rPr>
              <a:t> </a:t>
            </a:r>
            <a:r>
              <a:rPr lang="zh-CN" altLang="en-US" sz="2400">
                <a:solidFill>
                  <a:schemeClr val="bg1"/>
                </a:solidFill>
                <a:latin typeface="Microsoft YaHei" panose="020B0503020204020204" pitchFamily="34" charset="-122"/>
                <a:ea typeface="Microsoft YaHei" panose="020B0503020204020204" pitchFamily="34" charset="-122"/>
                <a:cs typeface="+mn-ea"/>
                <a:sym typeface="+mn-lt"/>
              </a:rPr>
              <a:t>中科海微</a:t>
            </a:r>
          </a:p>
        </p:txBody>
      </p:sp>
      <p:sp>
        <p:nvSpPr>
          <p:cNvPr id="7" name="Freeform 19"/>
          <p:cNvSpPr/>
          <p:nvPr/>
        </p:nvSpPr>
        <p:spPr bwMode="auto">
          <a:xfrm rot="5400000" flipH="1">
            <a:off x="4907006" y="-661857"/>
            <a:ext cx="2462075" cy="12276083"/>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p:cNvGrpSpPr/>
          <p:nvPr/>
        </p:nvGrpSpPr>
        <p:grpSpPr>
          <a:xfrm>
            <a:off x="1" y="301326"/>
            <a:ext cx="12192000" cy="6556674"/>
            <a:chOff x="1" y="301326"/>
            <a:chExt cx="12192000" cy="6556674"/>
          </a:xfrm>
        </p:grpSpPr>
        <p:sp>
          <p:nvSpPr>
            <p:cNvPr id="57" name="Freeform 19"/>
            <p:cNvSpPr/>
            <p:nvPr/>
          </p:nvSpPr>
          <p:spPr bwMode="auto">
            <a:xfrm flipH="1">
              <a:off x="317634" y="301326"/>
              <a:ext cx="354719" cy="577922"/>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58" name="Freeform 19"/>
            <p:cNvSpPr/>
            <p:nvPr/>
          </p:nvSpPr>
          <p:spPr bwMode="auto">
            <a:xfrm flipH="1">
              <a:off x="672353" y="377879"/>
              <a:ext cx="260744" cy="424815"/>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1"/>
            </a:solidFill>
            <a:ln>
              <a:noFill/>
            </a:ln>
          </p:spPr>
          <p:txBody>
            <a:bodyPr vert="horz" wrap="square" lIns="91440" tIns="45720" rIns="91440" bIns="45720" numCol="1" anchor="t" anchorCtr="0" compatLnSpc="1"/>
            <a:lstStyle/>
            <a:p>
              <a:endParaRPr lang="en-US">
                <a:cs typeface="+mn-ea"/>
                <a:sym typeface="+mn-lt"/>
              </a:endParaRPr>
            </a:p>
          </p:txBody>
        </p:sp>
        <p:sp>
          <p:nvSpPr>
            <p:cNvPr id="52" name="Rectangle 51"/>
            <p:cNvSpPr/>
            <p:nvPr/>
          </p:nvSpPr>
          <p:spPr>
            <a:xfrm>
              <a:off x="1107869" y="405620"/>
              <a:ext cx="3898824" cy="523220"/>
            </a:xfrm>
            <a:prstGeom prst="rect">
              <a:avLst/>
            </a:prstGeom>
          </p:spPr>
          <p:txBody>
            <a:bodyPr wrap="none">
              <a:spAutoFit/>
            </a:bodyPr>
            <a:lstStyle/>
            <a:p>
              <a:r>
                <a:rPr lang="en-US" altLang="zh-CN" sz="2800" b="1" spc="600" dirty="0">
                  <a:solidFill>
                    <a:schemeClr val="tx1">
                      <a:lumMod val="75000"/>
                      <a:lumOff val="25000"/>
                    </a:schemeClr>
                  </a:solidFill>
                  <a:latin typeface="FZQingKeBenYueSongS-R-GB" panose="02000000000000000000" pitchFamily="2" charset="-122"/>
                  <a:ea typeface="FZQingKeBenYueSongS-R-GB" panose="02000000000000000000" pitchFamily="2" charset="-122"/>
                </a:rPr>
                <a:t>2. </a:t>
              </a:r>
              <a:r>
                <a:rPr lang="zh-CN" altLang="en-US" sz="2800" b="1" spc="600" dirty="0">
                  <a:solidFill>
                    <a:schemeClr val="tx1">
                      <a:lumMod val="75000"/>
                      <a:lumOff val="25000"/>
                    </a:schemeClr>
                  </a:solidFill>
                  <a:latin typeface="FZQingKeBenYueSongS-R-GB" panose="02000000000000000000" pitchFamily="2" charset="-122"/>
                  <a:ea typeface="FZQingKeBenYueSongS-R-GB" panose="02000000000000000000" pitchFamily="2" charset="-122"/>
                </a:rPr>
                <a:t>芯片的发展历程</a:t>
              </a:r>
            </a:p>
          </p:txBody>
        </p:sp>
        <p:sp>
          <p:nvSpPr>
            <p:cNvPr id="59" name="Rectangle 3"/>
            <p:cNvSpPr/>
            <p:nvPr/>
          </p:nvSpPr>
          <p:spPr>
            <a:xfrm>
              <a:off x="1" y="6556674"/>
              <a:ext cx="12192000" cy="3013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 name="直接连接符 5">
            <a:extLst>
              <a:ext uri="{FF2B5EF4-FFF2-40B4-BE49-F238E27FC236}">
                <a16:creationId xmlns:a16="http://schemas.microsoft.com/office/drawing/2014/main" id="{53D02B71-1C7A-42F6-B0A3-8AA92BFAF0D4}"/>
              </a:ext>
            </a:extLst>
          </p:cNvPr>
          <p:cNvCxnSpPr>
            <a:cxnSpLocks/>
          </p:cNvCxnSpPr>
          <p:nvPr/>
        </p:nvCxnSpPr>
        <p:spPr>
          <a:xfrm flipV="1">
            <a:off x="1107869" y="664458"/>
            <a:ext cx="10667316" cy="4978961"/>
          </a:xfrm>
          <a:prstGeom prst="line">
            <a:avLst/>
          </a:prstGeom>
          <a:ln w="25400">
            <a:tailEnd type="triangle" w="lg" len="med"/>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44A17D5-6D63-4D8F-A798-3A4D45BE4CAA}"/>
              </a:ext>
            </a:extLst>
          </p:cNvPr>
          <p:cNvCxnSpPr/>
          <p:nvPr/>
        </p:nvCxnSpPr>
        <p:spPr>
          <a:xfrm>
            <a:off x="1451728" y="5260157"/>
            <a:ext cx="0" cy="46191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1EF1DB49-C00E-4A00-A318-94B4E5517CA0}"/>
              </a:ext>
            </a:extLst>
          </p:cNvPr>
          <p:cNvSpPr txBox="1"/>
          <p:nvPr/>
        </p:nvSpPr>
        <p:spPr>
          <a:xfrm>
            <a:off x="317634" y="4572882"/>
            <a:ext cx="2015888" cy="646331"/>
          </a:xfrm>
          <a:prstGeom prst="rect">
            <a:avLst/>
          </a:prstGeom>
          <a:noFill/>
        </p:spPr>
        <p:txBody>
          <a:bodyPr wrap="square" rtlCol="0">
            <a:spAutoFit/>
          </a:bodyPr>
          <a:lstStyle/>
          <a:p>
            <a:r>
              <a:rPr lang="en-US" altLang="zh-CN" dirty="0"/>
              <a:t>1947</a:t>
            </a:r>
            <a:r>
              <a:rPr lang="zh-CN" altLang="en-US" dirty="0"/>
              <a:t>年</a:t>
            </a:r>
            <a:endParaRPr lang="en-US" altLang="zh-CN" dirty="0"/>
          </a:p>
          <a:p>
            <a:r>
              <a:rPr lang="zh-CN" altLang="en-US" dirty="0"/>
              <a:t>晶体管电路被发明</a:t>
            </a:r>
          </a:p>
        </p:txBody>
      </p:sp>
      <p:sp>
        <p:nvSpPr>
          <p:cNvPr id="21" name="文本框 20">
            <a:extLst>
              <a:ext uri="{FF2B5EF4-FFF2-40B4-BE49-F238E27FC236}">
                <a16:creationId xmlns:a16="http://schemas.microsoft.com/office/drawing/2014/main" id="{098B576B-3890-4420-8A15-2E21F321661E}"/>
              </a:ext>
            </a:extLst>
          </p:cNvPr>
          <p:cNvSpPr txBox="1"/>
          <p:nvPr/>
        </p:nvSpPr>
        <p:spPr>
          <a:xfrm>
            <a:off x="1720172" y="5438896"/>
            <a:ext cx="2015888" cy="646331"/>
          </a:xfrm>
          <a:prstGeom prst="rect">
            <a:avLst/>
          </a:prstGeom>
          <a:noFill/>
        </p:spPr>
        <p:txBody>
          <a:bodyPr wrap="square" rtlCol="0">
            <a:spAutoFit/>
          </a:bodyPr>
          <a:lstStyle/>
          <a:p>
            <a:r>
              <a:rPr lang="en-US" altLang="zh-CN" dirty="0"/>
              <a:t>1958</a:t>
            </a:r>
            <a:r>
              <a:rPr lang="zh-CN" altLang="en-US" dirty="0"/>
              <a:t>年</a:t>
            </a:r>
            <a:endParaRPr lang="en-US" altLang="zh-CN" dirty="0"/>
          </a:p>
          <a:p>
            <a:r>
              <a:rPr lang="zh-CN" altLang="en-US" dirty="0"/>
              <a:t>集成电路被发明</a:t>
            </a:r>
          </a:p>
        </p:txBody>
      </p:sp>
      <p:cxnSp>
        <p:nvCxnSpPr>
          <p:cNvPr id="22" name="直接连接符 21">
            <a:extLst>
              <a:ext uri="{FF2B5EF4-FFF2-40B4-BE49-F238E27FC236}">
                <a16:creationId xmlns:a16="http://schemas.microsoft.com/office/drawing/2014/main" id="{9AE0E45B-94DA-4BBF-A4BC-FC24F675CE0E}"/>
              </a:ext>
            </a:extLst>
          </p:cNvPr>
          <p:cNvCxnSpPr/>
          <p:nvPr/>
        </p:nvCxnSpPr>
        <p:spPr>
          <a:xfrm>
            <a:off x="2333522" y="4858339"/>
            <a:ext cx="0" cy="46191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5EF4E100-38FE-4EE2-9293-2175AFEC5F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415" y="3399502"/>
            <a:ext cx="1072341" cy="1072341"/>
          </a:xfrm>
          <a:prstGeom prst="rect">
            <a:avLst/>
          </a:prstGeom>
        </p:spPr>
      </p:pic>
      <p:cxnSp>
        <p:nvCxnSpPr>
          <p:cNvPr id="25" name="直接连接符 24">
            <a:extLst>
              <a:ext uri="{FF2B5EF4-FFF2-40B4-BE49-F238E27FC236}">
                <a16:creationId xmlns:a16="http://schemas.microsoft.com/office/drawing/2014/main" id="{A7ED4F30-7901-4A5A-892B-8C6CC25E3B24}"/>
              </a:ext>
            </a:extLst>
          </p:cNvPr>
          <p:cNvCxnSpPr/>
          <p:nvPr/>
        </p:nvCxnSpPr>
        <p:spPr>
          <a:xfrm>
            <a:off x="3057281" y="4547259"/>
            <a:ext cx="0" cy="46191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D3D7CFF5-AED8-4586-BE23-38780F729BE3}"/>
              </a:ext>
            </a:extLst>
          </p:cNvPr>
          <p:cNvSpPr txBox="1"/>
          <p:nvPr/>
        </p:nvSpPr>
        <p:spPr>
          <a:xfrm>
            <a:off x="2049337" y="3876170"/>
            <a:ext cx="2015888" cy="646331"/>
          </a:xfrm>
          <a:prstGeom prst="rect">
            <a:avLst/>
          </a:prstGeom>
          <a:noFill/>
        </p:spPr>
        <p:txBody>
          <a:bodyPr wrap="square" rtlCol="0">
            <a:spAutoFit/>
          </a:bodyPr>
          <a:lstStyle/>
          <a:p>
            <a:r>
              <a:rPr lang="en-US" altLang="zh-CN" dirty="0"/>
              <a:t>1964</a:t>
            </a:r>
            <a:r>
              <a:rPr lang="zh-CN" altLang="en-US" dirty="0"/>
              <a:t>年</a:t>
            </a:r>
            <a:endParaRPr lang="en-US" altLang="zh-CN" dirty="0"/>
          </a:p>
          <a:p>
            <a:r>
              <a:rPr lang="zh-CN" altLang="en-US" dirty="0"/>
              <a:t>摩尔定律被提出</a:t>
            </a:r>
          </a:p>
        </p:txBody>
      </p:sp>
      <p:pic>
        <p:nvPicPr>
          <p:cNvPr id="17" name="图片 16">
            <a:extLst>
              <a:ext uri="{FF2B5EF4-FFF2-40B4-BE49-F238E27FC236}">
                <a16:creationId xmlns:a16="http://schemas.microsoft.com/office/drawing/2014/main" id="{FE38700A-239B-41AD-A7A1-996A61E8AE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9253" y="6064060"/>
            <a:ext cx="1305107" cy="590632"/>
          </a:xfrm>
          <a:prstGeom prst="rect">
            <a:avLst/>
          </a:prstGeom>
        </p:spPr>
      </p:pic>
      <p:sp>
        <p:nvSpPr>
          <p:cNvPr id="31" name="文本框 30">
            <a:extLst>
              <a:ext uri="{FF2B5EF4-FFF2-40B4-BE49-F238E27FC236}">
                <a16:creationId xmlns:a16="http://schemas.microsoft.com/office/drawing/2014/main" id="{68312847-411A-41CE-AC2C-945ADE8E0C7B}"/>
              </a:ext>
            </a:extLst>
          </p:cNvPr>
          <p:cNvSpPr txBox="1"/>
          <p:nvPr/>
        </p:nvSpPr>
        <p:spPr>
          <a:xfrm>
            <a:off x="416815" y="1135905"/>
            <a:ext cx="2757545" cy="923330"/>
          </a:xfrm>
          <a:prstGeom prst="rect">
            <a:avLst/>
          </a:prstGeom>
          <a:noFill/>
        </p:spPr>
        <p:txBody>
          <a:bodyPr wrap="square" rtlCol="0">
            <a:spAutoFit/>
          </a:bodyPr>
          <a:lstStyle/>
          <a:p>
            <a:r>
              <a:rPr lang="zh-CN" altLang="en-US" dirty="0">
                <a:solidFill>
                  <a:srgbClr val="FF0000"/>
                </a:solidFill>
              </a:rPr>
              <a:t>摩尔定律</a:t>
            </a:r>
            <a:r>
              <a:rPr lang="zh-CN" altLang="en-US" dirty="0"/>
              <a:t>：每</a:t>
            </a:r>
            <a:r>
              <a:rPr lang="en-US" altLang="zh-CN" dirty="0"/>
              <a:t>18</a:t>
            </a:r>
            <a:r>
              <a:rPr lang="zh-CN" altLang="en-US" dirty="0"/>
              <a:t>个月，单颗芯片上可以集成的晶体管数量将翻一番。</a:t>
            </a:r>
          </a:p>
        </p:txBody>
      </p:sp>
      <p:cxnSp>
        <p:nvCxnSpPr>
          <p:cNvPr id="32" name="直接连接符 31">
            <a:extLst>
              <a:ext uri="{FF2B5EF4-FFF2-40B4-BE49-F238E27FC236}">
                <a16:creationId xmlns:a16="http://schemas.microsoft.com/office/drawing/2014/main" id="{A5A332DB-B14F-4B36-935B-6EACF8F38AE7}"/>
              </a:ext>
            </a:extLst>
          </p:cNvPr>
          <p:cNvCxnSpPr/>
          <p:nvPr/>
        </p:nvCxnSpPr>
        <p:spPr>
          <a:xfrm>
            <a:off x="3844154" y="4160083"/>
            <a:ext cx="0" cy="46191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926105FA-CED3-4DE2-8192-0D3680B7F23E}"/>
              </a:ext>
            </a:extLst>
          </p:cNvPr>
          <p:cNvSpPr txBox="1"/>
          <p:nvPr/>
        </p:nvSpPr>
        <p:spPr>
          <a:xfrm>
            <a:off x="3444553" y="4652495"/>
            <a:ext cx="3371026" cy="1477328"/>
          </a:xfrm>
          <a:prstGeom prst="rect">
            <a:avLst/>
          </a:prstGeom>
          <a:noFill/>
        </p:spPr>
        <p:txBody>
          <a:bodyPr wrap="square" rtlCol="0">
            <a:spAutoFit/>
          </a:bodyPr>
          <a:lstStyle/>
          <a:p>
            <a:r>
              <a:rPr lang="en-US" altLang="zh-CN" dirty="0"/>
              <a:t>1971</a:t>
            </a:r>
            <a:r>
              <a:rPr lang="zh-CN" altLang="en-US" dirty="0"/>
              <a:t>年，英特尔公司</a:t>
            </a:r>
            <a:endParaRPr lang="en-US" altLang="zh-CN" dirty="0"/>
          </a:p>
          <a:p>
            <a:r>
              <a:rPr lang="zh-CN" altLang="en-US" dirty="0"/>
              <a:t>世界上第一块大规模集成电路</a:t>
            </a:r>
            <a:endParaRPr lang="en-US" altLang="zh-CN" dirty="0"/>
          </a:p>
          <a:p>
            <a:r>
              <a:rPr lang="zh-CN" altLang="en-US" dirty="0"/>
              <a:t>开始量产：一颗容量为</a:t>
            </a:r>
            <a:r>
              <a:rPr lang="en-US" altLang="zh-CN" dirty="0"/>
              <a:t>128KB</a:t>
            </a:r>
          </a:p>
          <a:p>
            <a:r>
              <a:rPr lang="zh-CN" altLang="en-US" dirty="0"/>
              <a:t>的存储芯片；世界上第一颗</a:t>
            </a:r>
            <a:r>
              <a:rPr lang="en-US" altLang="zh-CN" dirty="0"/>
              <a:t>CPU</a:t>
            </a:r>
            <a:r>
              <a:rPr lang="zh-CN" altLang="en-US" dirty="0"/>
              <a:t>开始量产：英特尔</a:t>
            </a:r>
            <a:r>
              <a:rPr lang="en-US" altLang="zh-CN" dirty="0"/>
              <a:t>4004</a:t>
            </a:r>
            <a:r>
              <a:rPr lang="zh-CN" altLang="en-US" dirty="0"/>
              <a:t>芯片</a:t>
            </a:r>
            <a:endParaRPr lang="en-US" altLang="zh-CN" dirty="0"/>
          </a:p>
        </p:txBody>
      </p:sp>
      <p:pic>
        <p:nvPicPr>
          <p:cNvPr id="23" name="图片 22">
            <a:extLst>
              <a:ext uri="{FF2B5EF4-FFF2-40B4-BE49-F238E27FC236}">
                <a16:creationId xmlns:a16="http://schemas.microsoft.com/office/drawing/2014/main" id="{9227DA8C-6C41-44B8-A614-5FA8DE0004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3978" y="4572882"/>
            <a:ext cx="857370" cy="428685"/>
          </a:xfrm>
          <a:prstGeom prst="rect">
            <a:avLst/>
          </a:prstGeom>
        </p:spPr>
      </p:pic>
      <p:cxnSp>
        <p:nvCxnSpPr>
          <p:cNvPr id="40" name="直接连接符 39">
            <a:extLst>
              <a:ext uri="{FF2B5EF4-FFF2-40B4-BE49-F238E27FC236}">
                <a16:creationId xmlns:a16="http://schemas.microsoft.com/office/drawing/2014/main" id="{BEB8B266-28D2-43C7-9DCE-8ADB65E33EC6}"/>
              </a:ext>
            </a:extLst>
          </p:cNvPr>
          <p:cNvCxnSpPr/>
          <p:nvPr/>
        </p:nvCxnSpPr>
        <p:spPr>
          <a:xfrm>
            <a:off x="4458467" y="3929126"/>
            <a:ext cx="0" cy="46191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D59CBD74-C341-4996-8A88-3D6BF50DAC61}"/>
              </a:ext>
            </a:extLst>
          </p:cNvPr>
          <p:cNvSpPr txBox="1"/>
          <p:nvPr/>
        </p:nvSpPr>
        <p:spPr>
          <a:xfrm>
            <a:off x="3458100" y="2742160"/>
            <a:ext cx="1949412" cy="1200329"/>
          </a:xfrm>
          <a:prstGeom prst="rect">
            <a:avLst/>
          </a:prstGeom>
          <a:noFill/>
        </p:spPr>
        <p:txBody>
          <a:bodyPr wrap="square" rtlCol="0">
            <a:spAutoFit/>
          </a:bodyPr>
          <a:lstStyle/>
          <a:p>
            <a:r>
              <a:rPr lang="en-US" altLang="zh-CN" dirty="0"/>
              <a:t>1978</a:t>
            </a:r>
            <a:r>
              <a:rPr lang="zh-CN" altLang="en-US" dirty="0"/>
              <a:t>年，超大规模集成电路出现。</a:t>
            </a:r>
            <a:r>
              <a:rPr lang="en-US" altLang="zh-CN" dirty="0"/>
              <a:t>0.5cm2</a:t>
            </a:r>
            <a:r>
              <a:rPr lang="zh-CN" altLang="en-US" dirty="0"/>
              <a:t>上集成了</a:t>
            </a:r>
            <a:r>
              <a:rPr lang="en-US" altLang="zh-CN" dirty="0"/>
              <a:t>14</a:t>
            </a:r>
            <a:r>
              <a:rPr lang="zh-CN" altLang="en-US" dirty="0"/>
              <a:t>万颗晶体管</a:t>
            </a:r>
            <a:endParaRPr lang="en-US" altLang="zh-CN" dirty="0"/>
          </a:p>
        </p:txBody>
      </p:sp>
      <p:cxnSp>
        <p:nvCxnSpPr>
          <p:cNvPr id="42" name="直接连接符 41">
            <a:extLst>
              <a:ext uri="{FF2B5EF4-FFF2-40B4-BE49-F238E27FC236}">
                <a16:creationId xmlns:a16="http://schemas.microsoft.com/office/drawing/2014/main" id="{37EEB615-A15C-425A-B0BB-F8CEBCD9D83C}"/>
              </a:ext>
            </a:extLst>
          </p:cNvPr>
          <p:cNvCxnSpPr/>
          <p:nvPr/>
        </p:nvCxnSpPr>
        <p:spPr>
          <a:xfrm>
            <a:off x="5603978" y="3342324"/>
            <a:ext cx="0" cy="46191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9F3C58D7-E591-4B55-BCB3-D67B9BB93A9C}"/>
              </a:ext>
            </a:extLst>
          </p:cNvPr>
          <p:cNvSpPr txBox="1"/>
          <p:nvPr/>
        </p:nvSpPr>
        <p:spPr>
          <a:xfrm>
            <a:off x="5057957" y="3756214"/>
            <a:ext cx="1949412" cy="923330"/>
          </a:xfrm>
          <a:prstGeom prst="rect">
            <a:avLst/>
          </a:prstGeom>
          <a:noFill/>
        </p:spPr>
        <p:txBody>
          <a:bodyPr wrap="square" rtlCol="0">
            <a:spAutoFit/>
          </a:bodyPr>
          <a:lstStyle/>
          <a:p>
            <a:r>
              <a:rPr lang="en-US" altLang="zh-CN" dirty="0"/>
              <a:t>1979</a:t>
            </a:r>
            <a:r>
              <a:rPr lang="zh-CN" altLang="en-US" dirty="0"/>
              <a:t>年，世界上第一款个人电脑出现。</a:t>
            </a:r>
            <a:endParaRPr lang="en-US" altLang="zh-CN" dirty="0"/>
          </a:p>
        </p:txBody>
      </p:sp>
      <p:cxnSp>
        <p:nvCxnSpPr>
          <p:cNvPr id="46" name="直接连接符 45">
            <a:extLst>
              <a:ext uri="{FF2B5EF4-FFF2-40B4-BE49-F238E27FC236}">
                <a16:creationId xmlns:a16="http://schemas.microsoft.com/office/drawing/2014/main" id="{6BD53CCD-3CBA-460F-A7F1-9B59620F8846}"/>
              </a:ext>
            </a:extLst>
          </p:cNvPr>
          <p:cNvCxnSpPr/>
          <p:nvPr/>
        </p:nvCxnSpPr>
        <p:spPr>
          <a:xfrm>
            <a:off x="6176256" y="3037524"/>
            <a:ext cx="0" cy="46191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7A40FB69-A4EC-46F4-A431-AF307985E68B}"/>
              </a:ext>
            </a:extLst>
          </p:cNvPr>
          <p:cNvSpPr txBox="1"/>
          <p:nvPr/>
        </p:nvSpPr>
        <p:spPr>
          <a:xfrm>
            <a:off x="5281343" y="1480674"/>
            <a:ext cx="2206670" cy="1477328"/>
          </a:xfrm>
          <a:prstGeom prst="rect">
            <a:avLst/>
          </a:prstGeom>
          <a:noFill/>
        </p:spPr>
        <p:txBody>
          <a:bodyPr wrap="square" rtlCol="0">
            <a:spAutoFit/>
          </a:bodyPr>
          <a:lstStyle/>
          <a:p>
            <a:r>
              <a:rPr lang="en-US" altLang="zh-CN" dirty="0"/>
              <a:t>1980-1990</a:t>
            </a:r>
            <a:r>
              <a:rPr lang="zh-CN" altLang="en-US" dirty="0"/>
              <a:t>，芯片的黄金十年。超级计算机芯片、卫星芯片、通信芯片等开始涌现</a:t>
            </a:r>
            <a:endParaRPr lang="en-US" altLang="zh-CN" dirty="0"/>
          </a:p>
        </p:txBody>
      </p:sp>
      <p:cxnSp>
        <p:nvCxnSpPr>
          <p:cNvPr id="48" name="直接连接符 47">
            <a:extLst>
              <a:ext uri="{FF2B5EF4-FFF2-40B4-BE49-F238E27FC236}">
                <a16:creationId xmlns:a16="http://schemas.microsoft.com/office/drawing/2014/main" id="{35EDED9B-D999-4DB2-B6CB-182AE163D521}"/>
              </a:ext>
            </a:extLst>
          </p:cNvPr>
          <p:cNvCxnSpPr/>
          <p:nvPr/>
        </p:nvCxnSpPr>
        <p:spPr>
          <a:xfrm>
            <a:off x="7282320" y="2575611"/>
            <a:ext cx="0" cy="46191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293937B7-9D05-4DC5-B6C8-B325FEDE38B5}"/>
              </a:ext>
            </a:extLst>
          </p:cNvPr>
          <p:cNvSpPr txBox="1"/>
          <p:nvPr/>
        </p:nvSpPr>
        <p:spPr>
          <a:xfrm>
            <a:off x="6982181" y="3117797"/>
            <a:ext cx="2344279" cy="1200329"/>
          </a:xfrm>
          <a:prstGeom prst="rect">
            <a:avLst/>
          </a:prstGeom>
          <a:noFill/>
        </p:spPr>
        <p:txBody>
          <a:bodyPr wrap="square" rtlCol="0">
            <a:spAutoFit/>
          </a:bodyPr>
          <a:lstStyle/>
          <a:p>
            <a:r>
              <a:rPr lang="en-US" altLang="zh-CN" dirty="0"/>
              <a:t>1999</a:t>
            </a:r>
            <a:r>
              <a:rPr lang="zh-CN" altLang="en-US" dirty="0"/>
              <a:t>年，英伟达发明了世界第一块显卡，彻底变革了动画产业和电子游戏产业</a:t>
            </a:r>
            <a:endParaRPr lang="en-US" altLang="zh-CN" dirty="0"/>
          </a:p>
        </p:txBody>
      </p:sp>
      <p:pic>
        <p:nvPicPr>
          <p:cNvPr id="29" name="图片 28">
            <a:extLst>
              <a:ext uri="{FF2B5EF4-FFF2-40B4-BE49-F238E27FC236}">
                <a16:creationId xmlns:a16="http://schemas.microsoft.com/office/drawing/2014/main" id="{E156E92A-4C8D-45C8-8845-0D6E15E1B9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6846" y="4321667"/>
            <a:ext cx="2984500" cy="1828800"/>
          </a:xfrm>
          <a:prstGeom prst="rect">
            <a:avLst/>
          </a:prstGeom>
        </p:spPr>
      </p:pic>
      <p:cxnSp>
        <p:nvCxnSpPr>
          <p:cNvPr id="53" name="直接连接符 52">
            <a:extLst>
              <a:ext uri="{FF2B5EF4-FFF2-40B4-BE49-F238E27FC236}">
                <a16:creationId xmlns:a16="http://schemas.microsoft.com/office/drawing/2014/main" id="{663444E1-BBEC-4A3E-8A9C-D6BE79579859}"/>
              </a:ext>
            </a:extLst>
          </p:cNvPr>
          <p:cNvCxnSpPr/>
          <p:nvPr/>
        </p:nvCxnSpPr>
        <p:spPr>
          <a:xfrm>
            <a:off x="8264509" y="2020565"/>
            <a:ext cx="0" cy="46191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8496C852-4DE8-4AE6-AFED-7618AFEAF1A6}"/>
              </a:ext>
            </a:extLst>
          </p:cNvPr>
          <p:cNvSpPr txBox="1"/>
          <p:nvPr/>
        </p:nvSpPr>
        <p:spPr>
          <a:xfrm>
            <a:off x="7488013" y="736743"/>
            <a:ext cx="2057928" cy="1200329"/>
          </a:xfrm>
          <a:prstGeom prst="rect">
            <a:avLst/>
          </a:prstGeom>
          <a:noFill/>
        </p:spPr>
        <p:txBody>
          <a:bodyPr wrap="square" rtlCol="0">
            <a:spAutoFit/>
          </a:bodyPr>
          <a:lstStyle/>
          <a:p>
            <a:r>
              <a:rPr lang="en-US" altLang="zh-CN" dirty="0"/>
              <a:t>2000</a:t>
            </a:r>
            <a:r>
              <a:rPr lang="zh-CN" altLang="en-US" dirty="0"/>
              <a:t>年，英特尔发售了世界上第一块集成了两个</a:t>
            </a:r>
            <a:r>
              <a:rPr lang="en-US" altLang="zh-CN" dirty="0"/>
              <a:t>CPU</a:t>
            </a:r>
            <a:r>
              <a:rPr lang="zh-CN" altLang="en-US" dirty="0"/>
              <a:t>核心的处理器芯片</a:t>
            </a:r>
            <a:endParaRPr lang="en-US" altLang="zh-CN" dirty="0"/>
          </a:p>
        </p:txBody>
      </p:sp>
      <p:cxnSp>
        <p:nvCxnSpPr>
          <p:cNvPr id="55" name="直接连接符 54">
            <a:extLst>
              <a:ext uri="{FF2B5EF4-FFF2-40B4-BE49-F238E27FC236}">
                <a16:creationId xmlns:a16="http://schemas.microsoft.com/office/drawing/2014/main" id="{7BB1B0EC-38B6-4A21-9A35-12D43A543EA1}"/>
              </a:ext>
            </a:extLst>
          </p:cNvPr>
          <p:cNvCxnSpPr/>
          <p:nvPr/>
        </p:nvCxnSpPr>
        <p:spPr>
          <a:xfrm>
            <a:off x="10207933" y="1223760"/>
            <a:ext cx="0" cy="46191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56" name="文本框 55">
            <a:extLst>
              <a:ext uri="{FF2B5EF4-FFF2-40B4-BE49-F238E27FC236}">
                <a16:creationId xmlns:a16="http://schemas.microsoft.com/office/drawing/2014/main" id="{4B1E2B83-07E7-4F45-A44C-C8207474722B}"/>
              </a:ext>
            </a:extLst>
          </p:cNvPr>
          <p:cNvSpPr txBox="1"/>
          <p:nvPr/>
        </p:nvSpPr>
        <p:spPr>
          <a:xfrm>
            <a:off x="9376124" y="1833714"/>
            <a:ext cx="2589625" cy="2031325"/>
          </a:xfrm>
          <a:prstGeom prst="rect">
            <a:avLst/>
          </a:prstGeom>
          <a:noFill/>
        </p:spPr>
        <p:txBody>
          <a:bodyPr wrap="square" rtlCol="0">
            <a:spAutoFit/>
          </a:bodyPr>
          <a:lstStyle/>
          <a:p>
            <a:r>
              <a:rPr lang="en-US" altLang="zh-CN" dirty="0"/>
              <a:t>2008</a:t>
            </a:r>
            <a:r>
              <a:rPr lang="zh-CN" altLang="en-US" dirty="0"/>
              <a:t>年，</a:t>
            </a:r>
            <a:r>
              <a:rPr lang="en-US" altLang="zh-CN" dirty="0"/>
              <a:t>iphone3</a:t>
            </a:r>
            <a:r>
              <a:rPr lang="zh-CN" altLang="en-US" dirty="0"/>
              <a:t>发布，世界进入智能手机时代。</a:t>
            </a:r>
            <a:r>
              <a:rPr lang="en-US" altLang="zh-CN" dirty="0"/>
              <a:t>ARM</a:t>
            </a:r>
            <a:r>
              <a:rPr lang="zh-CN" altLang="en-US" dirty="0"/>
              <a:t>处理器占据了手机</a:t>
            </a:r>
            <a:r>
              <a:rPr lang="en-US" altLang="zh-CN" dirty="0"/>
              <a:t>CPU</a:t>
            </a:r>
            <a:r>
              <a:rPr lang="zh-CN" altLang="en-US" dirty="0"/>
              <a:t>中</a:t>
            </a:r>
            <a:r>
              <a:rPr lang="en-US" altLang="zh-CN" dirty="0"/>
              <a:t>90%</a:t>
            </a:r>
            <a:r>
              <a:rPr lang="zh-CN" altLang="en-US" dirty="0"/>
              <a:t>的份额。苹果、高通、三星、华为海思拉开了手机处理器的史诗之战</a:t>
            </a:r>
            <a:endParaRPr lang="en-US" altLang="zh-CN" dirty="0"/>
          </a:p>
        </p:txBody>
      </p:sp>
      <p:pic>
        <p:nvPicPr>
          <p:cNvPr id="36" name="图片 35">
            <a:extLst>
              <a:ext uri="{FF2B5EF4-FFF2-40B4-BE49-F238E27FC236}">
                <a16:creationId xmlns:a16="http://schemas.microsoft.com/office/drawing/2014/main" id="{E8C16FE5-9415-46C0-AF93-C2829A346A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07236" y="3792305"/>
            <a:ext cx="1698808" cy="1698808"/>
          </a:xfrm>
          <a:prstGeom prst="rect">
            <a:avLst/>
          </a:prstGeom>
        </p:spPr>
      </p:pic>
    </p:spTree>
    <p:extLst>
      <p:ext uri="{BB962C8B-B14F-4D97-AF65-F5344CB8AC3E}">
        <p14:creationId xmlns:p14="http://schemas.microsoft.com/office/powerpoint/2010/main" val="2592492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par>
                                <p:cTn id="11" presetID="14" presetClass="entr" presetSubtype="1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randombar(horizontal)">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anim calcmode="lin" valueType="num">
                                      <p:cBhvr>
                                        <p:cTn id="18" dur="500" fill="hold"/>
                                        <p:tgtEl>
                                          <p:spTgt spid="22"/>
                                        </p:tgtEl>
                                        <p:attrNameLst>
                                          <p:attrName>ppt_w</p:attrName>
                                        </p:attrNameLst>
                                      </p:cBhvr>
                                      <p:tavLst>
                                        <p:tav tm="0">
                                          <p:val>
                                            <p:fltVal val="0"/>
                                          </p:val>
                                        </p:tav>
                                        <p:tav tm="100000">
                                          <p:val>
                                            <p:strVal val="#ppt_w"/>
                                          </p:val>
                                        </p:tav>
                                      </p:tavLst>
                                    </p:anim>
                                    <p:anim calcmode="lin" valueType="num">
                                      <p:cBhvr>
                                        <p:cTn id="19" dur="500" fill="hold"/>
                                        <p:tgtEl>
                                          <p:spTgt spid="22"/>
                                        </p:tgtEl>
                                        <p:attrNameLst>
                                          <p:attrName>ppt_h</p:attrName>
                                        </p:attrNameLst>
                                      </p:cBhvr>
                                      <p:tavLst>
                                        <p:tav tm="0">
                                          <p:val>
                                            <p:fltVal val="0"/>
                                          </p:val>
                                        </p:tav>
                                        <p:tav tm="100000">
                                          <p:val>
                                            <p:strVal val="#ppt_h"/>
                                          </p:val>
                                        </p:tav>
                                      </p:tavLst>
                                    </p:anim>
                                    <p:animEffect transition="in" filter="fade">
                                      <p:cBhvr>
                                        <p:cTn id="20" dur="500"/>
                                        <p:tgtEl>
                                          <p:spTgt spid="22"/>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barn(inVertical)">
                                      <p:cBhvr>
                                        <p:cTn id="41" dur="500"/>
                                        <p:tgtEl>
                                          <p:spTgt spid="32"/>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barn(inVertical)">
                                      <p:cBhvr>
                                        <p:cTn id="44" dur="500"/>
                                        <p:tgtEl>
                                          <p:spTgt spid="33"/>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40"/>
                                        </p:tgtEl>
                                        <p:attrNameLst>
                                          <p:attrName>style.visibility</p:attrName>
                                        </p:attrNameLst>
                                      </p:cBhvr>
                                      <p:to>
                                        <p:strVal val="visible"/>
                                      </p:to>
                                    </p:set>
                                    <p:anim calcmode="lin" valueType="num">
                                      <p:cBhvr>
                                        <p:cTn id="49" dur="500" fill="hold"/>
                                        <p:tgtEl>
                                          <p:spTgt spid="40"/>
                                        </p:tgtEl>
                                        <p:attrNameLst>
                                          <p:attrName>ppt_w</p:attrName>
                                        </p:attrNameLst>
                                      </p:cBhvr>
                                      <p:tavLst>
                                        <p:tav tm="0">
                                          <p:val>
                                            <p:fltVal val="0"/>
                                          </p:val>
                                        </p:tav>
                                        <p:tav tm="100000">
                                          <p:val>
                                            <p:strVal val="#ppt_w"/>
                                          </p:val>
                                        </p:tav>
                                      </p:tavLst>
                                    </p:anim>
                                    <p:anim calcmode="lin" valueType="num">
                                      <p:cBhvr>
                                        <p:cTn id="50" dur="500" fill="hold"/>
                                        <p:tgtEl>
                                          <p:spTgt spid="40"/>
                                        </p:tgtEl>
                                        <p:attrNameLst>
                                          <p:attrName>ppt_h</p:attrName>
                                        </p:attrNameLst>
                                      </p:cBhvr>
                                      <p:tavLst>
                                        <p:tav tm="0">
                                          <p:val>
                                            <p:fltVal val="0"/>
                                          </p:val>
                                        </p:tav>
                                        <p:tav tm="100000">
                                          <p:val>
                                            <p:strVal val="#ppt_h"/>
                                          </p:val>
                                        </p:tav>
                                      </p:tavLst>
                                    </p:anim>
                                    <p:animEffect transition="in" filter="fade">
                                      <p:cBhvr>
                                        <p:cTn id="51" dur="500"/>
                                        <p:tgtEl>
                                          <p:spTgt spid="40"/>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41"/>
                                        </p:tgtEl>
                                        <p:attrNameLst>
                                          <p:attrName>style.visibility</p:attrName>
                                        </p:attrNameLst>
                                      </p:cBhvr>
                                      <p:to>
                                        <p:strVal val="visible"/>
                                      </p:to>
                                    </p:set>
                                    <p:anim calcmode="lin" valueType="num">
                                      <p:cBhvr>
                                        <p:cTn id="54" dur="500" fill="hold"/>
                                        <p:tgtEl>
                                          <p:spTgt spid="41"/>
                                        </p:tgtEl>
                                        <p:attrNameLst>
                                          <p:attrName>ppt_w</p:attrName>
                                        </p:attrNameLst>
                                      </p:cBhvr>
                                      <p:tavLst>
                                        <p:tav tm="0">
                                          <p:val>
                                            <p:fltVal val="0"/>
                                          </p:val>
                                        </p:tav>
                                        <p:tav tm="100000">
                                          <p:val>
                                            <p:strVal val="#ppt_w"/>
                                          </p:val>
                                        </p:tav>
                                      </p:tavLst>
                                    </p:anim>
                                    <p:anim calcmode="lin" valueType="num">
                                      <p:cBhvr>
                                        <p:cTn id="55" dur="500" fill="hold"/>
                                        <p:tgtEl>
                                          <p:spTgt spid="41"/>
                                        </p:tgtEl>
                                        <p:attrNameLst>
                                          <p:attrName>ppt_h</p:attrName>
                                        </p:attrNameLst>
                                      </p:cBhvr>
                                      <p:tavLst>
                                        <p:tav tm="0">
                                          <p:val>
                                            <p:fltVal val="0"/>
                                          </p:val>
                                        </p:tav>
                                        <p:tav tm="100000">
                                          <p:val>
                                            <p:strVal val="#ppt_h"/>
                                          </p:val>
                                        </p:tav>
                                      </p:tavLst>
                                    </p:anim>
                                    <p:animEffect transition="in" filter="fade">
                                      <p:cBhvr>
                                        <p:cTn id="56" dur="500"/>
                                        <p:tgtEl>
                                          <p:spTgt spid="41"/>
                                        </p:tgtEl>
                                      </p:cBhvr>
                                    </p:animEffect>
                                  </p:childTnLst>
                                </p:cTn>
                              </p:par>
                            </p:childTnLst>
                          </p:cTn>
                        </p:par>
                      </p:childTnLst>
                    </p:cTn>
                  </p:par>
                  <p:par>
                    <p:cTn id="57" fill="hold">
                      <p:stCondLst>
                        <p:cond delay="indefinite"/>
                      </p:stCondLst>
                      <p:childTnLst>
                        <p:par>
                          <p:cTn id="58" fill="hold">
                            <p:stCondLst>
                              <p:cond delay="0"/>
                            </p:stCondLst>
                            <p:childTnLst>
                              <p:par>
                                <p:cTn id="59" presetID="6" presetClass="entr" presetSubtype="16" fill="hold" grpId="0" nodeType="click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circle(in)">
                                      <p:cBhvr>
                                        <p:cTn id="61" dur="2000"/>
                                        <p:tgtEl>
                                          <p:spTgt spid="43"/>
                                        </p:tgtEl>
                                      </p:cBhvr>
                                    </p:animEffect>
                                  </p:childTnLst>
                                </p:cTn>
                              </p:par>
                              <p:par>
                                <p:cTn id="62" presetID="6" presetClass="entr" presetSubtype="16" fill="hold"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circle(in)">
                                      <p:cBhvr>
                                        <p:cTn id="64" dur="2000"/>
                                        <p:tgtEl>
                                          <p:spTgt spid="42"/>
                                        </p:tgtEl>
                                      </p:cBhvr>
                                    </p:animEffect>
                                  </p:childTnLst>
                                </p:cTn>
                              </p:par>
                            </p:childTnLst>
                          </p:cTn>
                        </p:par>
                      </p:childTnLst>
                    </p:cTn>
                  </p:par>
                  <p:par>
                    <p:cTn id="65" fill="hold">
                      <p:stCondLst>
                        <p:cond delay="indefinite"/>
                      </p:stCondLst>
                      <p:childTnLst>
                        <p:par>
                          <p:cTn id="66" fill="hold">
                            <p:stCondLst>
                              <p:cond delay="0"/>
                            </p:stCondLst>
                            <p:childTnLst>
                              <p:par>
                                <p:cTn id="67" presetID="45" presetClass="entr" presetSubtype="0" fill="hold" grpId="0" nodeType="clickEffect">
                                  <p:stCondLst>
                                    <p:cond delay="0"/>
                                  </p:stCondLst>
                                  <p:childTnLst>
                                    <p:set>
                                      <p:cBhvr>
                                        <p:cTn id="68" dur="1" fill="hold">
                                          <p:stCondLst>
                                            <p:cond delay="0"/>
                                          </p:stCondLst>
                                        </p:cTn>
                                        <p:tgtEl>
                                          <p:spTgt spid="47"/>
                                        </p:tgtEl>
                                        <p:attrNameLst>
                                          <p:attrName>style.visibility</p:attrName>
                                        </p:attrNameLst>
                                      </p:cBhvr>
                                      <p:to>
                                        <p:strVal val="visible"/>
                                      </p:to>
                                    </p:set>
                                    <p:animEffect transition="in" filter="fade">
                                      <p:cBhvr>
                                        <p:cTn id="69" dur="2000"/>
                                        <p:tgtEl>
                                          <p:spTgt spid="47"/>
                                        </p:tgtEl>
                                      </p:cBhvr>
                                    </p:animEffect>
                                    <p:anim calcmode="lin" valueType="num">
                                      <p:cBhvr>
                                        <p:cTn id="70" dur="2000" fill="hold"/>
                                        <p:tgtEl>
                                          <p:spTgt spid="47"/>
                                        </p:tgtEl>
                                        <p:attrNameLst>
                                          <p:attrName>ppt_w</p:attrName>
                                        </p:attrNameLst>
                                      </p:cBhvr>
                                      <p:tavLst>
                                        <p:tav tm="0" fmla="#ppt_w*sin(2.5*pi*$)">
                                          <p:val>
                                            <p:fltVal val="0"/>
                                          </p:val>
                                        </p:tav>
                                        <p:tav tm="100000">
                                          <p:val>
                                            <p:fltVal val="1"/>
                                          </p:val>
                                        </p:tav>
                                      </p:tavLst>
                                    </p:anim>
                                    <p:anim calcmode="lin" valueType="num">
                                      <p:cBhvr>
                                        <p:cTn id="71" dur="2000" fill="hold"/>
                                        <p:tgtEl>
                                          <p:spTgt spid="47"/>
                                        </p:tgtEl>
                                        <p:attrNameLst>
                                          <p:attrName>ppt_h</p:attrName>
                                        </p:attrNameLst>
                                      </p:cBhvr>
                                      <p:tavLst>
                                        <p:tav tm="0">
                                          <p:val>
                                            <p:strVal val="#ppt_h"/>
                                          </p:val>
                                        </p:tav>
                                        <p:tav tm="100000">
                                          <p:val>
                                            <p:strVal val="#ppt_h"/>
                                          </p:val>
                                        </p:tav>
                                      </p:tavLst>
                                    </p:anim>
                                  </p:childTnLst>
                                </p:cTn>
                              </p:par>
                              <p:par>
                                <p:cTn id="72" presetID="45" presetClass="entr" presetSubtype="0" fill="hold" nodeType="withEffect">
                                  <p:stCondLst>
                                    <p:cond delay="0"/>
                                  </p:stCondLst>
                                  <p:childTnLst>
                                    <p:set>
                                      <p:cBhvr>
                                        <p:cTn id="73" dur="1" fill="hold">
                                          <p:stCondLst>
                                            <p:cond delay="0"/>
                                          </p:stCondLst>
                                        </p:cTn>
                                        <p:tgtEl>
                                          <p:spTgt spid="46"/>
                                        </p:tgtEl>
                                        <p:attrNameLst>
                                          <p:attrName>style.visibility</p:attrName>
                                        </p:attrNameLst>
                                      </p:cBhvr>
                                      <p:to>
                                        <p:strVal val="visible"/>
                                      </p:to>
                                    </p:set>
                                    <p:animEffect transition="in" filter="fade">
                                      <p:cBhvr>
                                        <p:cTn id="74" dur="2000"/>
                                        <p:tgtEl>
                                          <p:spTgt spid="46"/>
                                        </p:tgtEl>
                                      </p:cBhvr>
                                    </p:animEffect>
                                    <p:anim calcmode="lin" valueType="num">
                                      <p:cBhvr>
                                        <p:cTn id="75" dur="2000" fill="hold"/>
                                        <p:tgtEl>
                                          <p:spTgt spid="46"/>
                                        </p:tgtEl>
                                        <p:attrNameLst>
                                          <p:attrName>ppt_w</p:attrName>
                                        </p:attrNameLst>
                                      </p:cBhvr>
                                      <p:tavLst>
                                        <p:tav tm="0" fmla="#ppt_w*sin(2.5*pi*$)">
                                          <p:val>
                                            <p:fltVal val="0"/>
                                          </p:val>
                                        </p:tav>
                                        <p:tav tm="100000">
                                          <p:val>
                                            <p:fltVal val="1"/>
                                          </p:val>
                                        </p:tav>
                                      </p:tavLst>
                                    </p:anim>
                                    <p:anim calcmode="lin" valueType="num">
                                      <p:cBhvr>
                                        <p:cTn id="76" dur="2000" fill="hold"/>
                                        <p:tgtEl>
                                          <p:spTgt spid="46"/>
                                        </p:tgtEl>
                                        <p:attrNameLst>
                                          <p:attrName>ppt_h</p:attrName>
                                        </p:attrNameLst>
                                      </p:cBhvr>
                                      <p:tavLst>
                                        <p:tav tm="0">
                                          <p:val>
                                            <p:strVal val="#ppt_h"/>
                                          </p:val>
                                        </p:tav>
                                        <p:tav tm="100000">
                                          <p:val>
                                            <p:strVal val="#ppt_h"/>
                                          </p:val>
                                        </p:tav>
                                      </p:tavLst>
                                    </p:anim>
                                  </p:childTnLst>
                                </p:cTn>
                              </p:par>
                            </p:childTnLst>
                          </p:cTn>
                        </p:par>
                      </p:childTnLst>
                    </p:cTn>
                  </p:par>
                  <p:par>
                    <p:cTn id="77" fill="hold">
                      <p:stCondLst>
                        <p:cond delay="indefinite"/>
                      </p:stCondLst>
                      <p:childTnLst>
                        <p:par>
                          <p:cTn id="78" fill="hold">
                            <p:stCondLst>
                              <p:cond delay="0"/>
                            </p:stCondLst>
                            <p:childTnLst>
                              <p:par>
                                <p:cTn id="79" presetID="21" presetClass="entr" presetSubtype="1" fill="hold" nodeType="clickEffect">
                                  <p:stCondLst>
                                    <p:cond delay="0"/>
                                  </p:stCondLst>
                                  <p:childTnLst>
                                    <p:set>
                                      <p:cBhvr>
                                        <p:cTn id="80" dur="1" fill="hold">
                                          <p:stCondLst>
                                            <p:cond delay="0"/>
                                          </p:stCondLst>
                                        </p:cTn>
                                        <p:tgtEl>
                                          <p:spTgt spid="48"/>
                                        </p:tgtEl>
                                        <p:attrNameLst>
                                          <p:attrName>style.visibility</p:attrName>
                                        </p:attrNameLst>
                                      </p:cBhvr>
                                      <p:to>
                                        <p:strVal val="visible"/>
                                      </p:to>
                                    </p:set>
                                    <p:animEffect transition="in" filter="wheel(1)">
                                      <p:cBhvr>
                                        <p:cTn id="81" dur="2000"/>
                                        <p:tgtEl>
                                          <p:spTgt spid="48"/>
                                        </p:tgtEl>
                                      </p:cBhvr>
                                    </p:animEffect>
                                  </p:childTnLst>
                                </p:cTn>
                              </p:par>
                              <p:par>
                                <p:cTn id="82" presetID="21" presetClass="entr" presetSubtype="1" fill="hold" grpId="0" nodeType="withEffect">
                                  <p:stCondLst>
                                    <p:cond delay="0"/>
                                  </p:stCondLst>
                                  <p:childTnLst>
                                    <p:set>
                                      <p:cBhvr>
                                        <p:cTn id="83" dur="1" fill="hold">
                                          <p:stCondLst>
                                            <p:cond delay="0"/>
                                          </p:stCondLst>
                                        </p:cTn>
                                        <p:tgtEl>
                                          <p:spTgt spid="49"/>
                                        </p:tgtEl>
                                        <p:attrNameLst>
                                          <p:attrName>style.visibility</p:attrName>
                                        </p:attrNameLst>
                                      </p:cBhvr>
                                      <p:to>
                                        <p:strVal val="visible"/>
                                      </p:to>
                                    </p:set>
                                    <p:animEffect transition="in" filter="wheel(1)">
                                      <p:cBhvr>
                                        <p:cTn id="84" dur="2000"/>
                                        <p:tgtEl>
                                          <p:spTgt spid="49"/>
                                        </p:tgtEl>
                                      </p:cBhvr>
                                    </p:animEffect>
                                  </p:childTnLst>
                                </p:cTn>
                              </p:par>
                              <p:par>
                                <p:cTn id="85" presetID="21" presetClass="entr" presetSubtype="1" fill="hold" nodeType="with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wheel(1)">
                                      <p:cBhvr>
                                        <p:cTn id="87" dur="2000"/>
                                        <p:tgtEl>
                                          <p:spTgt spid="29"/>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54"/>
                                        </p:tgtEl>
                                        <p:attrNameLst>
                                          <p:attrName>style.visibility</p:attrName>
                                        </p:attrNameLst>
                                      </p:cBhvr>
                                      <p:to>
                                        <p:strVal val="visible"/>
                                      </p:to>
                                    </p:set>
                                    <p:animEffect transition="in" filter="wipe(down)">
                                      <p:cBhvr>
                                        <p:cTn id="92" dur="500"/>
                                        <p:tgtEl>
                                          <p:spTgt spid="54"/>
                                        </p:tgtEl>
                                      </p:cBhvr>
                                    </p:animEffect>
                                  </p:childTnLst>
                                </p:cTn>
                              </p:par>
                              <p:par>
                                <p:cTn id="93" presetID="22" presetClass="entr" presetSubtype="4" fill="hold" nodeType="withEffect">
                                  <p:stCondLst>
                                    <p:cond delay="0"/>
                                  </p:stCondLst>
                                  <p:childTnLst>
                                    <p:set>
                                      <p:cBhvr>
                                        <p:cTn id="94" dur="1" fill="hold">
                                          <p:stCondLst>
                                            <p:cond delay="0"/>
                                          </p:stCondLst>
                                        </p:cTn>
                                        <p:tgtEl>
                                          <p:spTgt spid="53"/>
                                        </p:tgtEl>
                                        <p:attrNameLst>
                                          <p:attrName>style.visibility</p:attrName>
                                        </p:attrNameLst>
                                      </p:cBhvr>
                                      <p:to>
                                        <p:strVal val="visible"/>
                                      </p:to>
                                    </p:set>
                                    <p:animEffect transition="in" filter="wipe(down)">
                                      <p:cBhvr>
                                        <p:cTn id="95" dur="500"/>
                                        <p:tgtEl>
                                          <p:spTgt spid="53"/>
                                        </p:tgtEl>
                                      </p:cBhvr>
                                    </p:animEffect>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1000"/>
                                        <p:tgtEl>
                                          <p:spTgt spid="55"/>
                                        </p:tgtEl>
                                      </p:cBhvr>
                                    </p:animEffect>
                                    <p:anim calcmode="lin" valueType="num">
                                      <p:cBhvr>
                                        <p:cTn id="101" dur="1000" fill="hold"/>
                                        <p:tgtEl>
                                          <p:spTgt spid="55"/>
                                        </p:tgtEl>
                                        <p:attrNameLst>
                                          <p:attrName>ppt_x</p:attrName>
                                        </p:attrNameLst>
                                      </p:cBhvr>
                                      <p:tavLst>
                                        <p:tav tm="0">
                                          <p:val>
                                            <p:strVal val="#ppt_x"/>
                                          </p:val>
                                        </p:tav>
                                        <p:tav tm="100000">
                                          <p:val>
                                            <p:strVal val="#ppt_x"/>
                                          </p:val>
                                        </p:tav>
                                      </p:tavLst>
                                    </p:anim>
                                    <p:anim calcmode="lin" valueType="num">
                                      <p:cBhvr>
                                        <p:cTn id="102" dur="1000" fill="hold"/>
                                        <p:tgtEl>
                                          <p:spTgt spid="55"/>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56"/>
                                        </p:tgtEl>
                                        <p:attrNameLst>
                                          <p:attrName>style.visibility</p:attrName>
                                        </p:attrNameLst>
                                      </p:cBhvr>
                                      <p:to>
                                        <p:strVal val="visible"/>
                                      </p:to>
                                    </p:set>
                                    <p:animEffect transition="in" filter="fade">
                                      <p:cBhvr>
                                        <p:cTn id="105" dur="1000"/>
                                        <p:tgtEl>
                                          <p:spTgt spid="56"/>
                                        </p:tgtEl>
                                      </p:cBhvr>
                                    </p:animEffect>
                                    <p:anim calcmode="lin" valueType="num">
                                      <p:cBhvr>
                                        <p:cTn id="106" dur="1000" fill="hold"/>
                                        <p:tgtEl>
                                          <p:spTgt spid="56"/>
                                        </p:tgtEl>
                                        <p:attrNameLst>
                                          <p:attrName>ppt_x</p:attrName>
                                        </p:attrNameLst>
                                      </p:cBhvr>
                                      <p:tavLst>
                                        <p:tav tm="0">
                                          <p:val>
                                            <p:strVal val="#ppt_x"/>
                                          </p:val>
                                        </p:tav>
                                        <p:tav tm="100000">
                                          <p:val>
                                            <p:strVal val="#ppt_x"/>
                                          </p:val>
                                        </p:tav>
                                      </p:tavLst>
                                    </p:anim>
                                    <p:anim calcmode="lin" valueType="num">
                                      <p:cBhvr>
                                        <p:cTn id="107" dur="1000" fill="hold"/>
                                        <p:tgtEl>
                                          <p:spTgt spid="56"/>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0"/>
                                  </p:stCondLst>
                                  <p:childTnLst>
                                    <p:set>
                                      <p:cBhvr>
                                        <p:cTn id="109" dur="1" fill="hold">
                                          <p:stCondLst>
                                            <p:cond delay="0"/>
                                          </p:stCondLst>
                                        </p:cTn>
                                        <p:tgtEl>
                                          <p:spTgt spid="36"/>
                                        </p:tgtEl>
                                        <p:attrNameLst>
                                          <p:attrName>style.visibility</p:attrName>
                                        </p:attrNameLst>
                                      </p:cBhvr>
                                      <p:to>
                                        <p:strVal val="visible"/>
                                      </p:to>
                                    </p:set>
                                    <p:animEffect transition="in" filter="fade">
                                      <p:cBhvr>
                                        <p:cTn id="110" dur="1000"/>
                                        <p:tgtEl>
                                          <p:spTgt spid="36"/>
                                        </p:tgtEl>
                                      </p:cBhvr>
                                    </p:animEffect>
                                    <p:anim calcmode="lin" valueType="num">
                                      <p:cBhvr>
                                        <p:cTn id="111" dur="1000" fill="hold"/>
                                        <p:tgtEl>
                                          <p:spTgt spid="36"/>
                                        </p:tgtEl>
                                        <p:attrNameLst>
                                          <p:attrName>ppt_x</p:attrName>
                                        </p:attrNameLst>
                                      </p:cBhvr>
                                      <p:tavLst>
                                        <p:tav tm="0">
                                          <p:val>
                                            <p:strVal val="#ppt_x"/>
                                          </p:val>
                                        </p:tav>
                                        <p:tav tm="100000">
                                          <p:val>
                                            <p:strVal val="#ppt_x"/>
                                          </p:val>
                                        </p:tav>
                                      </p:tavLst>
                                    </p:anim>
                                    <p:anim calcmode="lin" valueType="num">
                                      <p:cBhvr>
                                        <p:cTn id="112" dur="1000" fill="hold"/>
                                        <p:tgtEl>
                                          <p:spTgt spid="36"/>
                                        </p:tgtEl>
                                        <p:attrNameLst>
                                          <p:attrName>ppt_y</p:attrName>
                                        </p:attrNameLst>
                                      </p:cBhvr>
                                      <p:tavLst>
                                        <p:tav tm="0">
                                          <p:val>
                                            <p:strVal val="#ppt_y+.1"/>
                                          </p:val>
                                        </p:tav>
                                        <p:tav tm="100000">
                                          <p:val>
                                            <p:strVal val="#ppt_y"/>
                                          </p:val>
                                        </p:tav>
                                      </p:tavLst>
                                    </p:anim>
                                  </p:childTnLst>
                                </p:cTn>
                              </p:par>
                              <p:par>
                                <p:cTn id="113" presetID="6" presetClass="entr" presetSubtype="16" fill="hold" nodeType="withEffect">
                                  <p:stCondLst>
                                    <p:cond delay="0"/>
                                  </p:stCondLst>
                                  <p:childTnLst>
                                    <p:set>
                                      <p:cBhvr>
                                        <p:cTn id="114" dur="1" fill="hold">
                                          <p:stCondLst>
                                            <p:cond delay="0"/>
                                          </p:stCondLst>
                                        </p:cTn>
                                        <p:tgtEl>
                                          <p:spTgt spid="23"/>
                                        </p:tgtEl>
                                        <p:attrNameLst>
                                          <p:attrName>style.visibility</p:attrName>
                                        </p:attrNameLst>
                                      </p:cBhvr>
                                      <p:to>
                                        <p:strVal val="visible"/>
                                      </p:to>
                                    </p:set>
                                    <p:animEffect transition="in" filter="circle(in)">
                                      <p:cBhvr>
                                        <p:cTn id="115" dur="2000"/>
                                        <p:tgtEl>
                                          <p:spTgt spid="23"/>
                                        </p:tgtEl>
                                      </p:cBhvr>
                                    </p:animEffect>
                                  </p:childTnLst>
                                </p:cTn>
                              </p:par>
                              <p:par>
                                <p:cTn id="116" presetID="53" presetClass="entr" presetSubtype="16" fill="hold" nodeType="withEffect">
                                  <p:stCondLst>
                                    <p:cond delay="0"/>
                                  </p:stCondLst>
                                  <p:childTnLst>
                                    <p:set>
                                      <p:cBhvr>
                                        <p:cTn id="117" dur="1" fill="hold">
                                          <p:stCondLst>
                                            <p:cond delay="0"/>
                                          </p:stCondLst>
                                        </p:cTn>
                                        <p:tgtEl>
                                          <p:spTgt spid="17"/>
                                        </p:tgtEl>
                                        <p:attrNameLst>
                                          <p:attrName>style.visibility</p:attrName>
                                        </p:attrNameLst>
                                      </p:cBhvr>
                                      <p:to>
                                        <p:strVal val="visible"/>
                                      </p:to>
                                    </p:set>
                                    <p:anim calcmode="lin" valueType="num">
                                      <p:cBhvr>
                                        <p:cTn id="118" dur="500" fill="hold"/>
                                        <p:tgtEl>
                                          <p:spTgt spid="17"/>
                                        </p:tgtEl>
                                        <p:attrNameLst>
                                          <p:attrName>ppt_w</p:attrName>
                                        </p:attrNameLst>
                                      </p:cBhvr>
                                      <p:tavLst>
                                        <p:tav tm="0">
                                          <p:val>
                                            <p:fltVal val="0"/>
                                          </p:val>
                                        </p:tav>
                                        <p:tav tm="100000">
                                          <p:val>
                                            <p:strVal val="#ppt_w"/>
                                          </p:val>
                                        </p:tav>
                                      </p:tavLst>
                                    </p:anim>
                                    <p:anim calcmode="lin" valueType="num">
                                      <p:cBhvr>
                                        <p:cTn id="119" dur="500" fill="hold"/>
                                        <p:tgtEl>
                                          <p:spTgt spid="17"/>
                                        </p:tgtEl>
                                        <p:attrNameLst>
                                          <p:attrName>ppt_h</p:attrName>
                                        </p:attrNameLst>
                                      </p:cBhvr>
                                      <p:tavLst>
                                        <p:tav tm="0">
                                          <p:val>
                                            <p:fltVal val="0"/>
                                          </p:val>
                                        </p:tav>
                                        <p:tav tm="100000">
                                          <p:val>
                                            <p:strVal val="#ppt_h"/>
                                          </p:val>
                                        </p:tav>
                                      </p:tavLst>
                                    </p:anim>
                                    <p:animEffect transition="in" filter="fade">
                                      <p:cBhvr>
                                        <p:cTn id="1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1" grpId="0"/>
      <p:bldP spid="26" grpId="0"/>
      <p:bldP spid="31" grpId="0"/>
      <p:bldP spid="33" grpId="0"/>
      <p:bldP spid="41" grpId="0"/>
      <p:bldP spid="43" grpId="0"/>
      <p:bldP spid="47" grpId="0"/>
      <p:bldP spid="49" grpId="0"/>
      <p:bldP spid="54" grpId="0"/>
      <p:bldP spid="5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p:cNvGrpSpPr/>
          <p:nvPr/>
        </p:nvGrpSpPr>
        <p:grpSpPr>
          <a:xfrm>
            <a:off x="1" y="301326"/>
            <a:ext cx="12192000" cy="6556674"/>
            <a:chOff x="1" y="301326"/>
            <a:chExt cx="12192000" cy="6556674"/>
          </a:xfrm>
        </p:grpSpPr>
        <p:sp>
          <p:nvSpPr>
            <p:cNvPr id="57" name="Freeform 19"/>
            <p:cNvSpPr/>
            <p:nvPr/>
          </p:nvSpPr>
          <p:spPr bwMode="auto">
            <a:xfrm flipH="1">
              <a:off x="317634" y="301326"/>
              <a:ext cx="354719" cy="577922"/>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58" name="Freeform 19"/>
            <p:cNvSpPr/>
            <p:nvPr/>
          </p:nvSpPr>
          <p:spPr bwMode="auto">
            <a:xfrm flipH="1">
              <a:off x="672353" y="377879"/>
              <a:ext cx="260744" cy="424815"/>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1"/>
            </a:solidFill>
            <a:ln>
              <a:noFill/>
            </a:ln>
          </p:spPr>
          <p:txBody>
            <a:bodyPr vert="horz" wrap="square" lIns="91440" tIns="45720" rIns="91440" bIns="45720" numCol="1" anchor="t" anchorCtr="0" compatLnSpc="1"/>
            <a:lstStyle/>
            <a:p>
              <a:endParaRPr lang="en-US">
                <a:cs typeface="+mn-ea"/>
                <a:sym typeface="+mn-lt"/>
              </a:endParaRPr>
            </a:p>
          </p:txBody>
        </p:sp>
        <p:sp>
          <p:nvSpPr>
            <p:cNvPr id="52" name="Rectangle 51"/>
            <p:cNvSpPr/>
            <p:nvPr/>
          </p:nvSpPr>
          <p:spPr>
            <a:xfrm>
              <a:off x="1107869" y="405620"/>
              <a:ext cx="3898824" cy="523220"/>
            </a:xfrm>
            <a:prstGeom prst="rect">
              <a:avLst/>
            </a:prstGeom>
          </p:spPr>
          <p:txBody>
            <a:bodyPr wrap="none">
              <a:spAutoFit/>
            </a:bodyPr>
            <a:lstStyle/>
            <a:p>
              <a:r>
                <a:rPr lang="en-US" altLang="zh-CN" sz="2800" b="1" spc="600" dirty="0">
                  <a:solidFill>
                    <a:schemeClr val="tx1">
                      <a:lumMod val="75000"/>
                      <a:lumOff val="25000"/>
                    </a:schemeClr>
                  </a:solidFill>
                  <a:latin typeface="FZQingKeBenYueSongS-R-GB" panose="02000000000000000000" pitchFamily="2" charset="-122"/>
                  <a:ea typeface="FZQingKeBenYueSongS-R-GB" panose="02000000000000000000" pitchFamily="2" charset="-122"/>
                </a:rPr>
                <a:t>2. </a:t>
              </a:r>
              <a:r>
                <a:rPr lang="zh-CN" altLang="en-US" sz="2800" b="1" spc="600" dirty="0">
                  <a:solidFill>
                    <a:schemeClr val="tx1">
                      <a:lumMod val="75000"/>
                      <a:lumOff val="25000"/>
                    </a:schemeClr>
                  </a:solidFill>
                  <a:latin typeface="FZQingKeBenYueSongS-R-GB" panose="02000000000000000000" pitchFamily="2" charset="-122"/>
                  <a:ea typeface="FZQingKeBenYueSongS-R-GB" panose="02000000000000000000" pitchFamily="2" charset="-122"/>
                </a:rPr>
                <a:t>芯片的发展历程</a:t>
              </a:r>
            </a:p>
          </p:txBody>
        </p:sp>
        <p:sp>
          <p:nvSpPr>
            <p:cNvPr id="59" name="Rectangle 3"/>
            <p:cNvSpPr/>
            <p:nvPr/>
          </p:nvSpPr>
          <p:spPr>
            <a:xfrm>
              <a:off x="1" y="6556674"/>
              <a:ext cx="12192000" cy="3013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副标题 62"/>
          <p:cNvSpPr>
            <a:spLocks noGrp="1"/>
          </p:cNvSpPr>
          <p:nvPr>
            <p:ph type="subTitle" idx="1"/>
          </p:nvPr>
        </p:nvSpPr>
        <p:spPr>
          <a:xfrm>
            <a:off x="672353" y="3429000"/>
            <a:ext cx="8634918" cy="1744316"/>
          </a:xfrm>
        </p:spPr>
        <p:txBody>
          <a:bodyPr>
            <a:normAutofit/>
          </a:bodyPr>
          <a:lstStyle/>
          <a:p>
            <a:pPr algn="l"/>
            <a:r>
              <a:rPr lang="en-US" altLang="zh-CN" dirty="0"/>
              <a:t>1947</a:t>
            </a:r>
            <a:r>
              <a:rPr lang="zh-CN" altLang="en-US" dirty="0"/>
              <a:t>年</a:t>
            </a:r>
            <a:endParaRPr lang="en-US" altLang="zh-CN" dirty="0"/>
          </a:p>
          <a:p>
            <a:pPr algn="l"/>
            <a:r>
              <a:rPr lang="zh-CN" altLang="en-US" dirty="0"/>
              <a:t>人类历史上第一颗晶体管</a:t>
            </a:r>
            <a:endParaRPr lang="zh-CN" altLang="en-US" b="1" dirty="0">
              <a:solidFill>
                <a:srgbClr val="FF0000"/>
              </a:solidFill>
            </a:endParaRPr>
          </a:p>
        </p:txBody>
      </p:sp>
      <p:sp>
        <p:nvSpPr>
          <p:cNvPr id="68" name="椭圆 67"/>
          <p:cNvSpPr/>
          <p:nvPr>
            <p:custDataLst>
              <p:tags r:id="rId1"/>
            </p:custDataLst>
          </p:nvPr>
        </p:nvSpPr>
        <p:spPr>
          <a:xfrm>
            <a:off x="11437735" y="581"/>
            <a:ext cx="566420" cy="538480"/>
          </a:xfrm>
          <a:prstGeom prst="ellipse">
            <a:avLst/>
          </a:prstGeom>
          <a:solidFill>
            <a:schemeClr val="accent1"/>
          </a:solidFill>
          <a:ln w="28575">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30000"/>
              </a:lnSpc>
            </a:pPr>
            <a:endParaRPr lang="zh-CN" altLang="en-US" sz="2000" b="1" i="1" spc="200">
              <a:solidFill>
                <a:schemeClr val="tx1"/>
              </a:solidFill>
              <a:latin typeface="Arial" panose="020B0604020202090204" pitchFamily="34" charset="0"/>
              <a:ea typeface="微软雅黑" panose="020B0503020204020204" pitchFamily="34" charset="-122"/>
            </a:endParaRPr>
          </a:p>
        </p:txBody>
      </p:sp>
      <p:sp>
        <p:nvSpPr>
          <p:cNvPr id="69" name="任意多边形 68"/>
          <p:cNvSpPr/>
          <p:nvPr>
            <p:custDataLst>
              <p:tags r:id="rId2"/>
            </p:custDataLst>
          </p:nvPr>
        </p:nvSpPr>
        <p:spPr>
          <a:xfrm>
            <a:off x="11574260" y="130756"/>
            <a:ext cx="294005" cy="278130"/>
          </a:xfrm>
          <a:custGeom>
            <a:avLst/>
            <a:gdLst>
              <a:gd name="connsiteX0" fmla="*/ 224529 w 607933"/>
              <a:gd name="connsiteY0" fmla="*/ 240179 h 603155"/>
              <a:gd name="connsiteX1" fmla="*/ 347740 w 607933"/>
              <a:gd name="connsiteY1" fmla="*/ 364146 h 603155"/>
              <a:gd name="connsiteX2" fmla="*/ 307001 w 607933"/>
              <a:gd name="connsiteY2" fmla="*/ 455386 h 603155"/>
              <a:gd name="connsiteX3" fmla="*/ 384504 w 607933"/>
              <a:gd name="connsiteY3" fmla="*/ 491089 h 603155"/>
              <a:gd name="connsiteX4" fmla="*/ 420275 w 607933"/>
              <a:gd name="connsiteY4" fmla="*/ 580345 h 603155"/>
              <a:gd name="connsiteX5" fmla="*/ 419282 w 607933"/>
              <a:gd name="connsiteY5" fmla="*/ 603155 h 603155"/>
              <a:gd name="connsiteX6" fmla="*/ 213599 w 607933"/>
              <a:gd name="connsiteY6" fmla="*/ 603155 h 603155"/>
              <a:gd name="connsiteX7" fmla="*/ 25802 w 607933"/>
              <a:gd name="connsiteY7" fmla="*/ 603155 h 603155"/>
              <a:gd name="connsiteX8" fmla="*/ 26796 w 607933"/>
              <a:gd name="connsiteY8" fmla="*/ 578362 h 603155"/>
              <a:gd name="connsiteX9" fmla="*/ 142057 w 607933"/>
              <a:gd name="connsiteY9" fmla="*/ 455386 h 603155"/>
              <a:gd name="connsiteX10" fmla="*/ 101318 w 607933"/>
              <a:gd name="connsiteY10" fmla="*/ 364146 h 603155"/>
              <a:gd name="connsiteX11" fmla="*/ 224529 w 607933"/>
              <a:gd name="connsiteY11" fmla="*/ 240179 h 603155"/>
              <a:gd name="connsiteX12" fmla="*/ 412248 w 607933"/>
              <a:gd name="connsiteY12" fmla="*/ 100181 h 603155"/>
              <a:gd name="connsiteX13" fmla="*/ 535420 w 607933"/>
              <a:gd name="connsiteY13" fmla="*/ 223197 h 603155"/>
              <a:gd name="connsiteX14" fmla="*/ 494694 w 607933"/>
              <a:gd name="connsiteY14" fmla="*/ 314466 h 603155"/>
              <a:gd name="connsiteX15" fmla="*/ 571180 w 607933"/>
              <a:gd name="connsiteY15" fmla="*/ 351172 h 603155"/>
              <a:gd name="connsiteX16" fmla="*/ 607933 w 607933"/>
              <a:gd name="connsiteY16" fmla="*/ 439465 h 603155"/>
              <a:gd name="connsiteX17" fmla="*/ 606940 w 607933"/>
              <a:gd name="connsiteY17" fmla="*/ 603155 h 603155"/>
              <a:gd name="connsiteX18" fmla="*/ 458934 w 607933"/>
              <a:gd name="connsiteY18" fmla="*/ 603155 h 603155"/>
              <a:gd name="connsiteX19" fmla="*/ 459927 w 607933"/>
              <a:gd name="connsiteY19" fmla="*/ 582322 h 603155"/>
              <a:gd name="connsiteX20" fmla="*/ 459927 w 607933"/>
              <a:gd name="connsiteY20" fmla="*/ 581330 h 603155"/>
              <a:gd name="connsiteX21" fmla="*/ 459927 w 607933"/>
              <a:gd name="connsiteY21" fmla="*/ 580338 h 603155"/>
              <a:gd name="connsiteX22" fmla="*/ 412248 w 607933"/>
              <a:gd name="connsiteY22" fmla="*/ 463275 h 603155"/>
              <a:gd name="connsiteX23" fmla="*/ 371521 w 607933"/>
              <a:gd name="connsiteY23" fmla="*/ 433513 h 603155"/>
              <a:gd name="connsiteX24" fmla="*/ 387414 w 607933"/>
              <a:gd name="connsiteY24" fmla="*/ 364069 h 603155"/>
              <a:gd name="connsiteX25" fmla="*/ 289075 w 607933"/>
              <a:gd name="connsiteY25" fmla="*/ 214268 h 603155"/>
              <a:gd name="connsiteX26" fmla="*/ 412248 w 607933"/>
              <a:gd name="connsiteY26" fmla="*/ 100181 h 603155"/>
              <a:gd name="connsiteX27" fmla="*/ 114276 w 607933"/>
              <a:gd name="connsiteY27" fmla="*/ 0 h 603155"/>
              <a:gd name="connsiteX28" fmla="*/ 148062 w 607933"/>
              <a:gd name="connsiteY28" fmla="*/ 34732 h 603155"/>
              <a:gd name="connsiteX29" fmla="*/ 148062 w 607933"/>
              <a:gd name="connsiteY29" fmla="*/ 79386 h 603155"/>
              <a:gd name="connsiteX30" fmla="*/ 193772 w 607933"/>
              <a:gd name="connsiteY30" fmla="*/ 79386 h 603155"/>
              <a:gd name="connsiteX31" fmla="*/ 228552 w 607933"/>
              <a:gd name="connsiteY31" fmla="*/ 114117 h 603155"/>
              <a:gd name="connsiteX32" fmla="*/ 193772 w 607933"/>
              <a:gd name="connsiteY32" fmla="*/ 148849 h 603155"/>
              <a:gd name="connsiteX33" fmla="*/ 148062 w 607933"/>
              <a:gd name="connsiteY33" fmla="*/ 148849 h 603155"/>
              <a:gd name="connsiteX34" fmla="*/ 148062 w 607933"/>
              <a:gd name="connsiteY34" fmla="*/ 194495 h 603155"/>
              <a:gd name="connsiteX35" fmla="*/ 114276 w 607933"/>
              <a:gd name="connsiteY35" fmla="*/ 228234 h 603155"/>
              <a:gd name="connsiteX36" fmla="*/ 79496 w 607933"/>
              <a:gd name="connsiteY36" fmla="*/ 194495 h 603155"/>
              <a:gd name="connsiteX37" fmla="*/ 79496 w 607933"/>
              <a:gd name="connsiteY37" fmla="*/ 148849 h 603155"/>
              <a:gd name="connsiteX38" fmla="*/ 34780 w 607933"/>
              <a:gd name="connsiteY38" fmla="*/ 148849 h 603155"/>
              <a:gd name="connsiteX39" fmla="*/ 0 w 607933"/>
              <a:gd name="connsiteY39" fmla="*/ 114117 h 603155"/>
              <a:gd name="connsiteX40" fmla="*/ 34780 w 607933"/>
              <a:gd name="connsiteY40" fmla="*/ 79386 h 603155"/>
              <a:gd name="connsiteX41" fmla="*/ 79496 w 607933"/>
              <a:gd name="connsiteY41" fmla="*/ 79386 h 603155"/>
              <a:gd name="connsiteX42" fmla="*/ 79496 w 607933"/>
              <a:gd name="connsiteY42" fmla="*/ 34732 h 603155"/>
              <a:gd name="connsiteX43" fmla="*/ 114276 w 607933"/>
              <a:gd name="connsiteY43" fmla="*/ 0 h 603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07933" h="603155">
                <a:moveTo>
                  <a:pt x="224529" y="240179"/>
                </a:moveTo>
                <a:cubicBezTo>
                  <a:pt x="293090" y="240179"/>
                  <a:pt x="347740" y="295717"/>
                  <a:pt x="347740" y="364146"/>
                </a:cubicBezTo>
                <a:cubicBezTo>
                  <a:pt x="347740" y="399849"/>
                  <a:pt x="331842" y="432576"/>
                  <a:pt x="307001" y="455386"/>
                </a:cubicBezTo>
                <a:cubicBezTo>
                  <a:pt x="335816" y="457370"/>
                  <a:pt x="363638" y="470262"/>
                  <a:pt x="384504" y="491089"/>
                </a:cubicBezTo>
                <a:cubicBezTo>
                  <a:pt x="407358" y="514891"/>
                  <a:pt x="421269" y="546626"/>
                  <a:pt x="420275" y="580345"/>
                </a:cubicBezTo>
                <a:lnTo>
                  <a:pt x="419282" y="603155"/>
                </a:lnTo>
                <a:lnTo>
                  <a:pt x="213599" y="603155"/>
                </a:lnTo>
                <a:lnTo>
                  <a:pt x="25802" y="603155"/>
                </a:lnTo>
                <a:lnTo>
                  <a:pt x="26796" y="578362"/>
                </a:lnTo>
                <a:cubicBezTo>
                  <a:pt x="27789" y="512907"/>
                  <a:pt x="78465" y="460345"/>
                  <a:pt x="142057" y="455386"/>
                </a:cubicBezTo>
                <a:cubicBezTo>
                  <a:pt x="117216" y="432576"/>
                  <a:pt x="101318" y="399849"/>
                  <a:pt x="101318" y="364146"/>
                </a:cubicBezTo>
                <a:cubicBezTo>
                  <a:pt x="101318" y="295717"/>
                  <a:pt x="156962" y="240179"/>
                  <a:pt x="224529" y="240179"/>
                </a:cubicBezTo>
                <a:close/>
                <a:moveTo>
                  <a:pt x="412248" y="100181"/>
                </a:moveTo>
                <a:cubicBezTo>
                  <a:pt x="479794" y="100181"/>
                  <a:pt x="535420" y="154745"/>
                  <a:pt x="535420" y="223197"/>
                </a:cubicBezTo>
                <a:cubicBezTo>
                  <a:pt x="535420" y="259903"/>
                  <a:pt x="519527" y="291649"/>
                  <a:pt x="494694" y="314466"/>
                </a:cubicBezTo>
                <a:cubicBezTo>
                  <a:pt x="523500" y="317442"/>
                  <a:pt x="551313" y="330339"/>
                  <a:pt x="571180" y="351172"/>
                </a:cubicBezTo>
                <a:cubicBezTo>
                  <a:pt x="595020" y="374982"/>
                  <a:pt x="607933" y="406728"/>
                  <a:pt x="607933" y="439465"/>
                </a:cubicBezTo>
                <a:lnTo>
                  <a:pt x="606940" y="603155"/>
                </a:lnTo>
                <a:lnTo>
                  <a:pt x="458934" y="603155"/>
                </a:lnTo>
                <a:lnTo>
                  <a:pt x="459927" y="582322"/>
                </a:lnTo>
                <a:lnTo>
                  <a:pt x="459927" y="581330"/>
                </a:lnTo>
                <a:lnTo>
                  <a:pt x="459927" y="580338"/>
                </a:lnTo>
                <a:cubicBezTo>
                  <a:pt x="460921" y="536687"/>
                  <a:pt x="443041" y="494029"/>
                  <a:pt x="412248" y="463275"/>
                </a:cubicBezTo>
                <a:cubicBezTo>
                  <a:pt x="400328" y="451370"/>
                  <a:pt x="386421" y="441450"/>
                  <a:pt x="371521" y="433513"/>
                </a:cubicBezTo>
                <a:cubicBezTo>
                  <a:pt x="382448" y="411688"/>
                  <a:pt x="387414" y="387878"/>
                  <a:pt x="387414" y="364069"/>
                </a:cubicBezTo>
                <a:cubicBezTo>
                  <a:pt x="387414" y="296609"/>
                  <a:pt x="346688" y="239070"/>
                  <a:pt x="289075" y="214268"/>
                </a:cubicBezTo>
                <a:cubicBezTo>
                  <a:pt x="294042" y="150776"/>
                  <a:pt x="346688" y="100181"/>
                  <a:pt x="412248" y="100181"/>
                </a:cubicBezTo>
                <a:close/>
                <a:moveTo>
                  <a:pt x="114276" y="0"/>
                </a:moveTo>
                <a:cubicBezTo>
                  <a:pt x="133156" y="0"/>
                  <a:pt x="148062" y="15877"/>
                  <a:pt x="148062" y="34732"/>
                </a:cubicBezTo>
                <a:lnTo>
                  <a:pt x="148062" y="79386"/>
                </a:lnTo>
                <a:lnTo>
                  <a:pt x="193772" y="79386"/>
                </a:lnTo>
                <a:cubicBezTo>
                  <a:pt x="212653" y="79386"/>
                  <a:pt x="228552" y="95263"/>
                  <a:pt x="228552" y="114117"/>
                </a:cubicBezTo>
                <a:cubicBezTo>
                  <a:pt x="228552" y="132971"/>
                  <a:pt x="212653" y="148849"/>
                  <a:pt x="193772" y="148849"/>
                </a:cubicBezTo>
                <a:lnTo>
                  <a:pt x="148062" y="148849"/>
                </a:lnTo>
                <a:lnTo>
                  <a:pt x="148062" y="194495"/>
                </a:lnTo>
                <a:cubicBezTo>
                  <a:pt x="148062" y="213349"/>
                  <a:pt x="133156" y="228234"/>
                  <a:pt x="114276" y="228234"/>
                </a:cubicBezTo>
                <a:cubicBezTo>
                  <a:pt x="95396" y="228234"/>
                  <a:pt x="79496" y="213349"/>
                  <a:pt x="79496" y="194495"/>
                </a:cubicBezTo>
                <a:lnTo>
                  <a:pt x="79496" y="148849"/>
                </a:lnTo>
                <a:lnTo>
                  <a:pt x="34780" y="148849"/>
                </a:lnTo>
                <a:cubicBezTo>
                  <a:pt x="14906" y="148849"/>
                  <a:pt x="0" y="132971"/>
                  <a:pt x="0" y="114117"/>
                </a:cubicBezTo>
                <a:cubicBezTo>
                  <a:pt x="0" y="95263"/>
                  <a:pt x="14906" y="79386"/>
                  <a:pt x="34780" y="79386"/>
                </a:cubicBezTo>
                <a:lnTo>
                  <a:pt x="79496" y="79386"/>
                </a:lnTo>
                <a:lnTo>
                  <a:pt x="79496" y="34732"/>
                </a:lnTo>
                <a:cubicBezTo>
                  <a:pt x="79496" y="15877"/>
                  <a:pt x="95396" y="0"/>
                  <a:pt x="114276" y="0"/>
                </a:cubicBezTo>
                <a:close/>
              </a:path>
            </a:pathLst>
          </a:custGeom>
          <a:solidFill>
            <a:schemeClr val="bg1"/>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40000"/>
              </a:lnSpc>
            </a:pPr>
            <a:endParaRPr lang="zh-CN" altLang="en-US" sz="2000" b="1" i="1" spc="200">
              <a:solidFill>
                <a:schemeClr val="bg1"/>
              </a:solidFill>
              <a:latin typeface="微软雅黑" panose="020B0503020204020204" pitchFamily="34" charset="-122"/>
              <a:ea typeface="微软雅黑" panose="020B0503020204020204" pitchFamily="34" charset="-122"/>
            </a:endParaRPr>
          </a:p>
        </p:txBody>
      </p:sp>
      <p:sp>
        <p:nvSpPr>
          <p:cNvPr id="70" name="文本框 69"/>
          <p:cNvSpPr txBox="1"/>
          <p:nvPr>
            <p:custDataLst>
              <p:tags r:id="rId3"/>
            </p:custDataLst>
          </p:nvPr>
        </p:nvSpPr>
        <p:spPr>
          <a:xfrm>
            <a:off x="10246475" y="730831"/>
            <a:ext cx="2836545" cy="411480"/>
          </a:xfrm>
          <a:prstGeom prst="rect">
            <a:avLst/>
          </a:prstGeom>
          <a:noFill/>
        </p:spPr>
        <p:txBody>
          <a:bodyPr wrap="square" lIns="91440" tIns="45720" rIns="91440" bIns="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zh-CN" altLang="en-US" sz="2000" b="1" spc="200" dirty="0">
                <a:solidFill>
                  <a:schemeClr val="tx1">
                    <a:lumMod val="85000"/>
                    <a:lumOff val="15000"/>
                  </a:schemeClr>
                </a:solidFill>
                <a:latin typeface="Arial" panose="020B0604020202090204" pitchFamily="34" charset="0"/>
                <a:ea typeface="微软雅黑" panose="020B0503020204020204" pitchFamily="34" charset="-122"/>
              </a:rPr>
              <a:t>问题引入</a:t>
            </a:r>
          </a:p>
        </p:txBody>
      </p:sp>
      <p:pic>
        <p:nvPicPr>
          <p:cNvPr id="3" name="图片 2">
            <a:extLst>
              <a:ext uri="{FF2B5EF4-FFF2-40B4-BE49-F238E27FC236}">
                <a16:creationId xmlns:a16="http://schemas.microsoft.com/office/drawing/2014/main" id="{AE6E1015-22CD-4D42-8D5F-BB765D9B3C9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2733" y="1142311"/>
            <a:ext cx="2938937" cy="2204203"/>
          </a:xfrm>
          <a:prstGeom prst="rect">
            <a:avLst/>
          </a:prstGeom>
        </p:spPr>
      </p:pic>
      <p:pic>
        <p:nvPicPr>
          <p:cNvPr id="6" name="图片 5">
            <a:extLst>
              <a:ext uri="{FF2B5EF4-FFF2-40B4-BE49-F238E27FC236}">
                <a16:creationId xmlns:a16="http://schemas.microsoft.com/office/drawing/2014/main" id="{A7594078-98DE-42E2-B01B-48ACB4C4C1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08935" y="1018116"/>
            <a:ext cx="4061679" cy="2281842"/>
          </a:xfrm>
          <a:prstGeom prst="rect">
            <a:avLst/>
          </a:prstGeom>
        </p:spPr>
      </p:pic>
      <p:sp>
        <p:nvSpPr>
          <p:cNvPr id="19" name="副标题 62">
            <a:extLst>
              <a:ext uri="{FF2B5EF4-FFF2-40B4-BE49-F238E27FC236}">
                <a16:creationId xmlns:a16="http://schemas.microsoft.com/office/drawing/2014/main" id="{E6BC15C0-9C0A-4699-8B47-C4191D16829C}"/>
              </a:ext>
            </a:extLst>
          </p:cNvPr>
          <p:cNvSpPr txBox="1">
            <a:spLocks/>
          </p:cNvSpPr>
          <p:nvPr/>
        </p:nvSpPr>
        <p:spPr>
          <a:xfrm>
            <a:off x="4989812" y="3364479"/>
            <a:ext cx="8634918" cy="174431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algn="l"/>
            <a:r>
              <a:rPr lang="en-US" altLang="zh-CN" dirty="0"/>
              <a:t>2019</a:t>
            </a:r>
            <a:r>
              <a:rPr lang="zh-CN" altLang="en-US" dirty="0"/>
              <a:t>年 英特尔酷睿</a:t>
            </a:r>
            <a:r>
              <a:rPr lang="en-US" altLang="zh-CN" dirty="0"/>
              <a:t>i9</a:t>
            </a:r>
          </a:p>
          <a:p>
            <a:pPr algn="l"/>
            <a:r>
              <a:rPr lang="en-US" altLang="zh-CN" dirty="0"/>
              <a:t>205mm2</a:t>
            </a:r>
            <a:r>
              <a:rPr lang="zh-CN" altLang="en-US" dirty="0"/>
              <a:t>面积集成了</a:t>
            </a:r>
            <a:r>
              <a:rPr lang="en-US" altLang="zh-CN" dirty="0"/>
              <a:t>60</a:t>
            </a:r>
            <a:r>
              <a:rPr lang="zh-CN" altLang="en-US" dirty="0"/>
              <a:t>亿颗晶体管</a:t>
            </a:r>
            <a:endParaRPr lang="en-US" altLang="zh-CN" dirty="0"/>
          </a:p>
        </p:txBody>
      </p:sp>
      <p:sp>
        <p:nvSpPr>
          <p:cNvPr id="20" name="副标题 62">
            <a:extLst>
              <a:ext uri="{FF2B5EF4-FFF2-40B4-BE49-F238E27FC236}">
                <a16:creationId xmlns:a16="http://schemas.microsoft.com/office/drawing/2014/main" id="{2B410D9F-CBBF-4735-BC8E-7230DB712DF7}"/>
              </a:ext>
            </a:extLst>
          </p:cNvPr>
          <p:cNvSpPr txBox="1">
            <a:spLocks/>
          </p:cNvSpPr>
          <p:nvPr/>
        </p:nvSpPr>
        <p:spPr>
          <a:xfrm>
            <a:off x="672353" y="4383644"/>
            <a:ext cx="11195912" cy="174431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algn="l"/>
            <a:r>
              <a:rPr lang="zh-CN" altLang="en-US" dirty="0"/>
              <a:t>人类用</a:t>
            </a:r>
            <a:r>
              <a:rPr lang="en-US" altLang="zh-CN" dirty="0"/>
              <a:t>70</a:t>
            </a:r>
            <a:r>
              <a:rPr lang="zh-CN" altLang="en-US" dirty="0"/>
              <a:t>年的探索与实践，将晶体管电路的尺寸不断缩小、性能不断提高，用芯片改变了人们的生活面貌和历史进程。当人们认为技术与工艺不断逼近物理极限的当下、芯片行业将止步不前的时刻，</a:t>
            </a:r>
            <a:r>
              <a:rPr lang="en-US" altLang="zh-CN" dirty="0"/>
              <a:t>2017</a:t>
            </a:r>
            <a:r>
              <a:rPr lang="zh-CN" altLang="en-US" dirty="0"/>
              <a:t>年美国计算机学会将计算机最高奖图灵奖颁发给了计算机芯片设计领域的大牛，标志着芯片设计新的黄金时代将重新开启</a:t>
            </a:r>
            <a:r>
              <a:rPr lang="en-US" altLang="zh-CN" dirty="0"/>
              <a:t>……</a:t>
            </a:r>
          </a:p>
        </p:txBody>
      </p:sp>
    </p:spTree>
    <p:extLst>
      <p:ext uri="{BB962C8B-B14F-4D97-AF65-F5344CB8AC3E}">
        <p14:creationId xmlns:p14="http://schemas.microsoft.com/office/powerpoint/2010/main" val="1077160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p:cNvGrpSpPr/>
          <p:nvPr/>
        </p:nvGrpSpPr>
        <p:grpSpPr>
          <a:xfrm>
            <a:off x="1" y="301326"/>
            <a:ext cx="12192000" cy="6556674"/>
            <a:chOff x="1" y="301326"/>
            <a:chExt cx="12192000" cy="6556674"/>
          </a:xfrm>
        </p:grpSpPr>
        <p:sp>
          <p:nvSpPr>
            <p:cNvPr id="57" name="Freeform 19"/>
            <p:cNvSpPr/>
            <p:nvPr/>
          </p:nvSpPr>
          <p:spPr bwMode="auto">
            <a:xfrm flipH="1">
              <a:off x="317634" y="301326"/>
              <a:ext cx="354719" cy="577922"/>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58" name="Freeform 19"/>
            <p:cNvSpPr/>
            <p:nvPr/>
          </p:nvSpPr>
          <p:spPr bwMode="auto">
            <a:xfrm flipH="1">
              <a:off x="672353" y="377879"/>
              <a:ext cx="260744" cy="424815"/>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1"/>
            </a:solidFill>
            <a:ln>
              <a:noFill/>
            </a:ln>
          </p:spPr>
          <p:txBody>
            <a:bodyPr vert="horz" wrap="square" lIns="91440" tIns="45720" rIns="91440" bIns="45720" numCol="1" anchor="t" anchorCtr="0" compatLnSpc="1"/>
            <a:lstStyle/>
            <a:p>
              <a:endParaRPr lang="en-US">
                <a:cs typeface="+mn-ea"/>
                <a:sym typeface="+mn-lt"/>
              </a:endParaRPr>
            </a:p>
          </p:txBody>
        </p:sp>
        <p:sp>
          <p:nvSpPr>
            <p:cNvPr id="52" name="Rectangle 51"/>
            <p:cNvSpPr/>
            <p:nvPr/>
          </p:nvSpPr>
          <p:spPr>
            <a:xfrm>
              <a:off x="1107869" y="405620"/>
              <a:ext cx="4334841" cy="523220"/>
            </a:xfrm>
            <a:prstGeom prst="rect">
              <a:avLst/>
            </a:prstGeom>
          </p:spPr>
          <p:txBody>
            <a:bodyPr wrap="none">
              <a:spAutoFit/>
            </a:bodyPr>
            <a:lstStyle/>
            <a:p>
              <a:r>
                <a:rPr lang="en-US" altLang="zh-CN" sz="2800" b="1" spc="600" dirty="0">
                  <a:solidFill>
                    <a:schemeClr val="tx1">
                      <a:lumMod val="75000"/>
                      <a:lumOff val="25000"/>
                    </a:schemeClr>
                  </a:solidFill>
                  <a:latin typeface="FZQingKeBenYueSongS-R-GB" panose="02000000000000000000" pitchFamily="2" charset="-122"/>
                  <a:ea typeface="FZQingKeBenYueSongS-R-GB" panose="02000000000000000000" pitchFamily="2" charset="-122"/>
                </a:rPr>
                <a:t>3. </a:t>
              </a:r>
              <a:r>
                <a:rPr lang="zh-CN" altLang="en-US" sz="2800" b="1" spc="600" dirty="0">
                  <a:solidFill>
                    <a:schemeClr val="tx1">
                      <a:lumMod val="75000"/>
                      <a:lumOff val="25000"/>
                    </a:schemeClr>
                  </a:solidFill>
                  <a:latin typeface="FZQingKeBenYueSongS-R-GB" panose="02000000000000000000" pitchFamily="2" charset="-122"/>
                  <a:ea typeface="FZQingKeBenYueSongS-R-GB" panose="02000000000000000000" pitchFamily="2" charset="-122"/>
                </a:rPr>
                <a:t>芯片的功能与类别</a:t>
              </a:r>
            </a:p>
          </p:txBody>
        </p:sp>
        <p:sp>
          <p:nvSpPr>
            <p:cNvPr id="59" name="Rectangle 3"/>
            <p:cNvSpPr/>
            <p:nvPr/>
          </p:nvSpPr>
          <p:spPr>
            <a:xfrm>
              <a:off x="1" y="6556674"/>
              <a:ext cx="12192000" cy="3013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副标题 62">
            <a:extLst>
              <a:ext uri="{FF2B5EF4-FFF2-40B4-BE49-F238E27FC236}">
                <a16:creationId xmlns:a16="http://schemas.microsoft.com/office/drawing/2014/main" id="{2B410D9F-CBBF-4735-BC8E-7230DB712DF7}"/>
              </a:ext>
            </a:extLst>
          </p:cNvPr>
          <p:cNvSpPr txBox="1">
            <a:spLocks/>
          </p:cNvSpPr>
          <p:nvPr/>
        </p:nvSpPr>
        <p:spPr>
          <a:xfrm>
            <a:off x="672353" y="1284903"/>
            <a:ext cx="11195912" cy="274592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algn="l"/>
            <a:r>
              <a:rPr lang="zh-CN" altLang="en-US" dirty="0"/>
              <a:t>芯片虽然功能各异，但可以分为以下五种类别：</a:t>
            </a:r>
            <a:endParaRPr lang="en-US" altLang="zh-CN" dirty="0"/>
          </a:p>
          <a:p>
            <a:pPr marL="457200" indent="-457200" algn="l">
              <a:buFont typeface="+mj-lt"/>
              <a:buAutoNum type="arabicPeriod"/>
            </a:pPr>
            <a:r>
              <a:rPr lang="zh-CN" altLang="en-US" dirty="0"/>
              <a:t>计算芯片</a:t>
            </a:r>
            <a:endParaRPr lang="en-US" altLang="zh-CN" dirty="0"/>
          </a:p>
          <a:p>
            <a:pPr marL="457200" indent="-457200" algn="l">
              <a:buFont typeface="+mj-lt"/>
              <a:buAutoNum type="arabicPeriod"/>
            </a:pPr>
            <a:r>
              <a:rPr lang="zh-CN" altLang="en-US" dirty="0"/>
              <a:t>存储芯片</a:t>
            </a:r>
            <a:endParaRPr lang="en-US" altLang="zh-CN" dirty="0"/>
          </a:p>
          <a:p>
            <a:pPr marL="457200" indent="-457200" algn="l">
              <a:buFont typeface="+mj-lt"/>
              <a:buAutoNum type="arabicPeriod"/>
            </a:pPr>
            <a:r>
              <a:rPr lang="zh-CN" altLang="en-US" dirty="0"/>
              <a:t>通信芯片</a:t>
            </a:r>
            <a:endParaRPr lang="en-US" altLang="zh-CN" dirty="0"/>
          </a:p>
          <a:p>
            <a:pPr marL="457200" indent="-457200" algn="l">
              <a:buFont typeface="+mj-lt"/>
              <a:buAutoNum type="arabicPeriod"/>
            </a:pPr>
            <a:r>
              <a:rPr lang="zh-CN" altLang="en-US" dirty="0"/>
              <a:t>控制芯片</a:t>
            </a:r>
            <a:endParaRPr lang="en-US" altLang="zh-CN" dirty="0"/>
          </a:p>
          <a:p>
            <a:pPr marL="457200" indent="-457200" algn="l">
              <a:buFont typeface="+mj-lt"/>
              <a:buAutoNum type="arabicPeriod"/>
            </a:pPr>
            <a:r>
              <a:rPr lang="zh-CN" altLang="en-US" dirty="0"/>
              <a:t>其他芯片</a:t>
            </a:r>
            <a:endParaRPr lang="en-US" altLang="zh-CN" dirty="0"/>
          </a:p>
        </p:txBody>
      </p:sp>
      <p:pic>
        <p:nvPicPr>
          <p:cNvPr id="7" name="图片 6">
            <a:extLst>
              <a:ext uri="{FF2B5EF4-FFF2-40B4-BE49-F238E27FC236}">
                <a16:creationId xmlns:a16="http://schemas.microsoft.com/office/drawing/2014/main" id="{C9F9AC87-EC1E-4D93-B822-ECC7EF063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095" y="4030824"/>
            <a:ext cx="2552700" cy="1952625"/>
          </a:xfrm>
          <a:prstGeom prst="rect">
            <a:avLst/>
          </a:prstGeom>
        </p:spPr>
      </p:pic>
      <p:pic>
        <p:nvPicPr>
          <p:cNvPr id="9" name="图片 8">
            <a:extLst>
              <a:ext uri="{FF2B5EF4-FFF2-40B4-BE49-F238E27FC236}">
                <a16:creationId xmlns:a16="http://schemas.microsoft.com/office/drawing/2014/main" id="{18DA1287-3B34-4C33-8658-F47F0333C9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7847" y="4521956"/>
            <a:ext cx="1225296" cy="854964"/>
          </a:xfrm>
          <a:prstGeom prst="rect">
            <a:avLst/>
          </a:prstGeom>
        </p:spPr>
      </p:pic>
      <p:pic>
        <p:nvPicPr>
          <p:cNvPr id="11" name="图片 10">
            <a:extLst>
              <a:ext uri="{FF2B5EF4-FFF2-40B4-BE49-F238E27FC236}">
                <a16:creationId xmlns:a16="http://schemas.microsoft.com/office/drawing/2014/main" id="{1FB95428-F3B6-4AB9-983E-F788F8BE45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1843" y="4033432"/>
            <a:ext cx="2940180" cy="1670557"/>
          </a:xfrm>
          <a:prstGeom prst="rect">
            <a:avLst/>
          </a:prstGeom>
        </p:spPr>
      </p:pic>
      <p:pic>
        <p:nvPicPr>
          <p:cNvPr id="13" name="图片 12">
            <a:extLst>
              <a:ext uri="{FF2B5EF4-FFF2-40B4-BE49-F238E27FC236}">
                <a16:creationId xmlns:a16="http://schemas.microsoft.com/office/drawing/2014/main" id="{3641B6DB-C9EE-4733-AAE6-20B87CE4EA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9327" y="3559157"/>
            <a:ext cx="1001400" cy="2648703"/>
          </a:xfrm>
          <a:prstGeom prst="rect">
            <a:avLst/>
          </a:prstGeom>
        </p:spPr>
      </p:pic>
      <p:pic>
        <p:nvPicPr>
          <p:cNvPr id="15" name="图片 14">
            <a:extLst>
              <a:ext uri="{FF2B5EF4-FFF2-40B4-BE49-F238E27FC236}">
                <a16:creationId xmlns:a16="http://schemas.microsoft.com/office/drawing/2014/main" id="{8F16E359-7EC6-4ECB-BE7F-3D941DC2BD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26660" y="3789464"/>
            <a:ext cx="2552700" cy="1914525"/>
          </a:xfrm>
          <a:prstGeom prst="rect">
            <a:avLst/>
          </a:prstGeom>
        </p:spPr>
      </p:pic>
    </p:spTree>
    <p:extLst>
      <p:ext uri="{BB962C8B-B14F-4D97-AF65-F5344CB8AC3E}">
        <p14:creationId xmlns:p14="http://schemas.microsoft.com/office/powerpoint/2010/main" val="814310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arn(inVertical)">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circle(in)">
                                      <p:cBhvr>
                                        <p:cTn id="30"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p:cNvGrpSpPr/>
          <p:nvPr/>
        </p:nvGrpSpPr>
        <p:grpSpPr>
          <a:xfrm>
            <a:off x="1" y="301326"/>
            <a:ext cx="12192000" cy="6556674"/>
            <a:chOff x="1" y="301326"/>
            <a:chExt cx="12192000" cy="6556674"/>
          </a:xfrm>
        </p:grpSpPr>
        <p:sp>
          <p:nvSpPr>
            <p:cNvPr id="57" name="Freeform 19"/>
            <p:cNvSpPr/>
            <p:nvPr/>
          </p:nvSpPr>
          <p:spPr bwMode="auto">
            <a:xfrm flipH="1">
              <a:off x="317634" y="301326"/>
              <a:ext cx="354719" cy="577922"/>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58" name="Freeform 19"/>
            <p:cNvSpPr/>
            <p:nvPr/>
          </p:nvSpPr>
          <p:spPr bwMode="auto">
            <a:xfrm flipH="1">
              <a:off x="672353" y="377879"/>
              <a:ext cx="260744" cy="424815"/>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1"/>
            </a:solidFill>
            <a:ln>
              <a:noFill/>
            </a:ln>
          </p:spPr>
          <p:txBody>
            <a:bodyPr vert="horz" wrap="square" lIns="91440" tIns="45720" rIns="91440" bIns="45720" numCol="1" anchor="t" anchorCtr="0" compatLnSpc="1"/>
            <a:lstStyle/>
            <a:p>
              <a:endParaRPr lang="en-US">
                <a:cs typeface="+mn-ea"/>
                <a:sym typeface="+mn-lt"/>
              </a:endParaRPr>
            </a:p>
          </p:txBody>
        </p:sp>
        <p:sp>
          <p:nvSpPr>
            <p:cNvPr id="52" name="Rectangle 51"/>
            <p:cNvSpPr/>
            <p:nvPr/>
          </p:nvSpPr>
          <p:spPr>
            <a:xfrm>
              <a:off x="1107869" y="405620"/>
              <a:ext cx="2888932" cy="523220"/>
            </a:xfrm>
            <a:prstGeom prst="rect">
              <a:avLst/>
            </a:prstGeom>
          </p:spPr>
          <p:txBody>
            <a:bodyPr wrap="none">
              <a:spAutoFit/>
            </a:bodyPr>
            <a:lstStyle/>
            <a:p>
              <a:r>
                <a:rPr lang="en-US" altLang="zh-CN" sz="2800" b="1" spc="600" dirty="0">
                  <a:solidFill>
                    <a:schemeClr val="tx1">
                      <a:lumMod val="75000"/>
                      <a:lumOff val="25000"/>
                    </a:schemeClr>
                  </a:solidFill>
                  <a:latin typeface="FZQingKeBenYueSongS-R-GB" panose="02000000000000000000" pitchFamily="2" charset="-122"/>
                  <a:ea typeface="FZQingKeBenYueSongS-R-GB" panose="02000000000000000000" pitchFamily="2" charset="-122"/>
                </a:rPr>
                <a:t>3.1 </a:t>
              </a:r>
              <a:r>
                <a:rPr lang="zh-CN" altLang="en-US" sz="2800" b="1" spc="600" dirty="0">
                  <a:solidFill>
                    <a:schemeClr val="tx1">
                      <a:lumMod val="75000"/>
                      <a:lumOff val="25000"/>
                    </a:schemeClr>
                  </a:solidFill>
                  <a:latin typeface="FZQingKeBenYueSongS-R-GB" panose="02000000000000000000" pitchFamily="2" charset="-122"/>
                  <a:ea typeface="FZQingKeBenYueSongS-R-GB" panose="02000000000000000000" pitchFamily="2" charset="-122"/>
                </a:rPr>
                <a:t>计算芯片</a:t>
              </a:r>
            </a:p>
          </p:txBody>
        </p:sp>
        <p:sp>
          <p:nvSpPr>
            <p:cNvPr id="59" name="Rectangle 3"/>
            <p:cNvSpPr/>
            <p:nvPr/>
          </p:nvSpPr>
          <p:spPr>
            <a:xfrm>
              <a:off x="1" y="6556674"/>
              <a:ext cx="12192000" cy="3013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副标题 62">
            <a:extLst>
              <a:ext uri="{FF2B5EF4-FFF2-40B4-BE49-F238E27FC236}">
                <a16:creationId xmlns:a16="http://schemas.microsoft.com/office/drawing/2014/main" id="{2B410D9F-CBBF-4735-BC8E-7230DB712DF7}"/>
              </a:ext>
            </a:extLst>
          </p:cNvPr>
          <p:cNvSpPr txBox="1">
            <a:spLocks/>
          </p:cNvSpPr>
          <p:nvPr/>
        </p:nvSpPr>
        <p:spPr>
          <a:xfrm>
            <a:off x="672353" y="1284903"/>
            <a:ext cx="11195912" cy="5779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algn="l"/>
            <a:r>
              <a:rPr lang="zh-CN" altLang="en-US" dirty="0"/>
              <a:t>计算芯片的主要功能是计算</a:t>
            </a:r>
            <a:endParaRPr lang="en-US" altLang="zh-CN" dirty="0"/>
          </a:p>
          <a:p>
            <a:pPr algn="l"/>
            <a:endParaRPr lang="en-US" altLang="zh-CN" dirty="0"/>
          </a:p>
        </p:txBody>
      </p:sp>
      <p:pic>
        <p:nvPicPr>
          <p:cNvPr id="14" name="图片 13">
            <a:extLst>
              <a:ext uri="{FF2B5EF4-FFF2-40B4-BE49-F238E27FC236}">
                <a16:creationId xmlns:a16="http://schemas.microsoft.com/office/drawing/2014/main" id="{41CEF207-33D4-49B0-95DD-B71798A657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1788" y="1970394"/>
            <a:ext cx="2552700" cy="1952625"/>
          </a:xfrm>
          <a:prstGeom prst="rect">
            <a:avLst/>
          </a:prstGeom>
        </p:spPr>
      </p:pic>
      <p:sp>
        <p:nvSpPr>
          <p:cNvPr id="16" name="副标题 62">
            <a:extLst>
              <a:ext uri="{FF2B5EF4-FFF2-40B4-BE49-F238E27FC236}">
                <a16:creationId xmlns:a16="http://schemas.microsoft.com/office/drawing/2014/main" id="{9305BE0C-59E0-461B-A30C-DF99586FE3CA}"/>
              </a:ext>
            </a:extLst>
          </p:cNvPr>
          <p:cNvSpPr txBox="1">
            <a:spLocks/>
          </p:cNvSpPr>
          <p:nvPr/>
        </p:nvSpPr>
        <p:spPr>
          <a:xfrm>
            <a:off x="317634" y="3701033"/>
            <a:ext cx="11195912" cy="79544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algn="l"/>
            <a:r>
              <a:rPr lang="en-US" altLang="zh-CN" sz="2000" dirty="0"/>
              <a:t>CPU</a:t>
            </a:r>
            <a:r>
              <a:rPr lang="zh-CN" altLang="en-US" sz="2000" dirty="0"/>
              <a:t>可以完成中小规模的计算任务</a:t>
            </a:r>
            <a:endParaRPr lang="en-US" altLang="zh-CN" sz="2000" dirty="0"/>
          </a:p>
          <a:p>
            <a:pPr algn="l"/>
            <a:r>
              <a:rPr lang="zh-CN" altLang="en-US" sz="2000" dirty="0"/>
              <a:t>比如简单的编程、处理文档、看视频</a:t>
            </a:r>
            <a:endParaRPr lang="en-US" altLang="zh-CN" sz="2000" dirty="0"/>
          </a:p>
          <a:p>
            <a:pPr algn="l"/>
            <a:endParaRPr lang="en-US" altLang="zh-CN" sz="2000" dirty="0"/>
          </a:p>
        </p:txBody>
      </p:sp>
      <p:pic>
        <p:nvPicPr>
          <p:cNvPr id="3" name="图片 2">
            <a:extLst>
              <a:ext uri="{FF2B5EF4-FFF2-40B4-BE49-F238E27FC236}">
                <a16:creationId xmlns:a16="http://schemas.microsoft.com/office/drawing/2014/main" id="{EF174EFE-5E16-446C-BC35-1DAC13DC66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0326" y="1503258"/>
            <a:ext cx="2341846" cy="2009575"/>
          </a:xfrm>
          <a:prstGeom prst="rect">
            <a:avLst/>
          </a:prstGeom>
        </p:spPr>
      </p:pic>
      <p:sp>
        <p:nvSpPr>
          <p:cNvPr id="17" name="副标题 62">
            <a:extLst>
              <a:ext uri="{FF2B5EF4-FFF2-40B4-BE49-F238E27FC236}">
                <a16:creationId xmlns:a16="http://schemas.microsoft.com/office/drawing/2014/main" id="{0786CF44-359E-4BFC-A316-A8CB9E9761EB}"/>
              </a:ext>
            </a:extLst>
          </p:cNvPr>
          <p:cNvSpPr txBox="1">
            <a:spLocks/>
          </p:cNvSpPr>
          <p:nvPr/>
        </p:nvSpPr>
        <p:spPr>
          <a:xfrm>
            <a:off x="5558302" y="3743311"/>
            <a:ext cx="5501910" cy="795448"/>
          </a:xfrm>
          <a:prstGeom prst="rect">
            <a:avLst/>
          </a:prstGeom>
        </p:spPr>
        <p:txBody>
          <a:bodyPr vert="horz" lIns="91440" tIns="45720" rIns="91440" bIns="45720" rtlCol="0">
            <a:normAutofit fontScale="85000" lnSpcReduction="10000"/>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algn="l"/>
            <a:r>
              <a:rPr lang="zh-CN" altLang="en-US" dirty="0"/>
              <a:t>显卡</a:t>
            </a:r>
            <a:r>
              <a:rPr lang="en-US" altLang="zh-CN" dirty="0"/>
              <a:t>(GPU)</a:t>
            </a:r>
            <a:r>
              <a:rPr lang="zh-CN" altLang="en-US" dirty="0"/>
              <a:t>可以完成与图形图形有关的复杂计算</a:t>
            </a:r>
            <a:endParaRPr lang="en-US" altLang="zh-CN" dirty="0"/>
          </a:p>
          <a:p>
            <a:pPr algn="l"/>
            <a:r>
              <a:rPr lang="zh-CN" altLang="en-US" dirty="0"/>
              <a:t>比如游戏画面的渲染、动画制作</a:t>
            </a:r>
            <a:endParaRPr lang="en-US" altLang="zh-CN" dirty="0"/>
          </a:p>
          <a:p>
            <a:pPr algn="l"/>
            <a:endParaRPr lang="en-US" altLang="zh-CN" dirty="0"/>
          </a:p>
        </p:txBody>
      </p:sp>
      <p:pic>
        <p:nvPicPr>
          <p:cNvPr id="5" name="图片 4">
            <a:extLst>
              <a:ext uri="{FF2B5EF4-FFF2-40B4-BE49-F238E27FC236}">
                <a16:creationId xmlns:a16="http://schemas.microsoft.com/office/drawing/2014/main" id="{AD05B8BE-6372-4B3F-BF7C-0580679F49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9257" y="937677"/>
            <a:ext cx="3559008" cy="2669256"/>
          </a:xfrm>
          <a:prstGeom prst="rect">
            <a:avLst/>
          </a:prstGeom>
        </p:spPr>
      </p:pic>
      <p:sp>
        <p:nvSpPr>
          <p:cNvPr id="21" name="副标题 62">
            <a:extLst>
              <a:ext uri="{FF2B5EF4-FFF2-40B4-BE49-F238E27FC236}">
                <a16:creationId xmlns:a16="http://schemas.microsoft.com/office/drawing/2014/main" id="{46A5CE1B-F4FA-45DB-83CB-EEDDDC2A0C56}"/>
              </a:ext>
            </a:extLst>
          </p:cNvPr>
          <p:cNvSpPr txBox="1">
            <a:spLocks/>
          </p:cNvSpPr>
          <p:nvPr/>
        </p:nvSpPr>
        <p:spPr>
          <a:xfrm>
            <a:off x="964388" y="4969793"/>
            <a:ext cx="11195912" cy="5779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algn="l"/>
            <a:r>
              <a:rPr lang="zh-CN" altLang="en-US" dirty="0"/>
              <a:t>计算芯片性能强、功耗高、价格昂贵，是芯片设计领域的明珠。</a:t>
            </a:r>
            <a:endParaRPr lang="en-US" altLang="zh-CN" dirty="0"/>
          </a:p>
          <a:p>
            <a:pPr algn="l"/>
            <a:endParaRPr lang="en-US" altLang="zh-CN" dirty="0"/>
          </a:p>
        </p:txBody>
      </p:sp>
    </p:spTree>
    <p:extLst>
      <p:ext uri="{BB962C8B-B14F-4D97-AF65-F5344CB8AC3E}">
        <p14:creationId xmlns:p14="http://schemas.microsoft.com/office/powerpoint/2010/main" val="348799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in)">
                                      <p:cBhvr>
                                        <p:cTn id="7" dur="2000"/>
                                        <p:tgtEl>
                                          <p:spTgt spid="14"/>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circle(in)">
                                      <p:cBhvr>
                                        <p:cTn id="10" dur="20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45"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2000"/>
                                        <p:tgtEl>
                                          <p:spTgt spid="17"/>
                                        </p:tgtEl>
                                      </p:cBhvr>
                                    </p:animEffect>
                                    <p:anim calcmode="lin" valueType="num">
                                      <p:cBhvr>
                                        <p:cTn id="16" dur="2000" fill="hold"/>
                                        <p:tgtEl>
                                          <p:spTgt spid="17"/>
                                        </p:tgtEl>
                                        <p:attrNameLst>
                                          <p:attrName>ppt_w</p:attrName>
                                        </p:attrNameLst>
                                      </p:cBhvr>
                                      <p:tavLst>
                                        <p:tav tm="0" fmla="#ppt_w*sin(2.5*pi*$)">
                                          <p:val>
                                            <p:fltVal val="0"/>
                                          </p:val>
                                        </p:tav>
                                        <p:tav tm="100000">
                                          <p:val>
                                            <p:fltVal val="1"/>
                                          </p:val>
                                        </p:tav>
                                      </p:tavLst>
                                    </p:anim>
                                    <p:anim calcmode="lin" valueType="num">
                                      <p:cBhvr>
                                        <p:cTn id="17" dur="2000" fill="hold"/>
                                        <p:tgtEl>
                                          <p:spTgt spid="17"/>
                                        </p:tgtEl>
                                        <p:attrNameLst>
                                          <p:attrName>ppt_h</p:attrName>
                                        </p:attrNameLst>
                                      </p:cBhvr>
                                      <p:tavLst>
                                        <p:tav tm="0">
                                          <p:val>
                                            <p:strVal val="#ppt_h"/>
                                          </p:val>
                                        </p:tav>
                                        <p:tav tm="100000">
                                          <p:val>
                                            <p:strVal val="#ppt_h"/>
                                          </p:val>
                                        </p:tav>
                                      </p:tavLst>
                                    </p:anim>
                                  </p:childTnLst>
                                </p:cTn>
                              </p:par>
                              <p:par>
                                <p:cTn id="18" presetID="45"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2000"/>
                                        <p:tgtEl>
                                          <p:spTgt spid="3"/>
                                        </p:tgtEl>
                                      </p:cBhvr>
                                    </p:animEffect>
                                    <p:anim calcmode="lin" valueType="num">
                                      <p:cBhvr>
                                        <p:cTn id="21" dur="2000" fill="hold"/>
                                        <p:tgtEl>
                                          <p:spTgt spid="3"/>
                                        </p:tgtEl>
                                        <p:attrNameLst>
                                          <p:attrName>ppt_w</p:attrName>
                                        </p:attrNameLst>
                                      </p:cBhvr>
                                      <p:tavLst>
                                        <p:tav tm="0" fmla="#ppt_w*sin(2.5*pi*$)">
                                          <p:val>
                                            <p:fltVal val="0"/>
                                          </p:val>
                                        </p:tav>
                                        <p:tav tm="100000">
                                          <p:val>
                                            <p:fltVal val="1"/>
                                          </p:val>
                                        </p:tav>
                                      </p:tavLst>
                                    </p:anim>
                                    <p:anim calcmode="lin" valueType="num">
                                      <p:cBhvr>
                                        <p:cTn id="22"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1000" fill="hold"/>
                                        <p:tgtEl>
                                          <p:spTgt spid="5"/>
                                        </p:tgtEl>
                                        <p:attrNameLst>
                                          <p:attrName>ppt_w</p:attrName>
                                        </p:attrNameLst>
                                      </p:cBhvr>
                                      <p:tavLst>
                                        <p:tav tm="0">
                                          <p:val>
                                            <p:fltVal val="0"/>
                                          </p:val>
                                        </p:tav>
                                        <p:tav tm="100000">
                                          <p:val>
                                            <p:strVal val="#ppt_w"/>
                                          </p:val>
                                        </p:tav>
                                      </p:tavLst>
                                    </p:anim>
                                    <p:anim calcmode="lin" valueType="num">
                                      <p:cBhvr>
                                        <p:cTn id="28" dur="1000" fill="hold"/>
                                        <p:tgtEl>
                                          <p:spTgt spid="5"/>
                                        </p:tgtEl>
                                        <p:attrNameLst>
                                          <p:attrName>ppt_h</p:attrName>
                                        </p:attrNameLst>
                                      </p:cBhvr>
                                      <p:tavLst>
                                        <p:tav tm="0">
                                          <p:val>
                                            <p:fltVal val="0"/>
                                          </p:val>
                                        </p:tav>
                                        <p:tav tm="100000">
                                          <p:val>
                                            <p:strVal val="#ppt_h"/>
                                          </p:val>
                                        </p:tav>
                                      </p:tavLst>
                                    </p:anim>
                                    <p:anim calcmode="lin" valueType="num">
                                      <p:cBhvr>
                                        <p:cTn id="29" dur="1000" fill="hold"/>
                                        <p:tgtEl>
                                          <p:spTgt spid="5"/>
                                        </p:tgtEl>
                                        <p:attrNameLst>
                                          <p:attrName>style.rotation</p:attrName>
                                        </p:attrNameLst>
                                      </p:cBhvr>
                                      <p:tavLst>
                                        <p:tav tm="0">
                                          <p:val>
                                            <p:fltVal val="90"/>
                                          </p:val>
                                        </p:tav>
                                        <p:tav tm="100000">
                                          <p:val>
                                            <p:fltVal val="0"/>
                                          </p:val>
                                        </p:tav>
                                      </p:tavLst>
                                    </p:anim>
                                    <p:animEffect transition="in" filter="fade">
                                      <p:cBhvr>
                                        <p:cTn id="30" dur="10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1000"/>
                                        <p:tgtEl>
                                          <p:spTgt spid="21"/>
                                        </p:tgtEl>
                                      </p:cBhvr>
                                    </p:animEffect>
                                    <p:anim calcmode="lin" valueType="num">
                                      <p:cBhvr>
                                        <p:cTn id="36" dur="1000" fill="hold"/>
                                        <p:tgtEl>
                                          <p:spTgt spid="21"/>
                                        </p:tgtEl>
                                        <p:attrNameLst>
                                          <p:attrName>ppt_x</p:attrName>
                                        </p:attrNameLst>
                                      </p:cBhvr>
                                      <p:tavLst>
                                        <p:tav tm="0">
                                          <p:val>
                                            <p:strVal val="#ppt_x"/>
                                          </p:val>
                                        </p:tav>
                                        <p:tav tm="100000">
                                          <p:val>
                                            <p:strVal val="#ppt_x"/>
                                          </p:val>
                                        </p:tav>
                                      </p:tavLst>
                                    </p:anim>
                                    <p:anim calcmode="lin" valueType="num">
                                      <p:cBhvr>
                                        <p:cTn id="37"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9DF9106-4076-4764-AEBB-7B8465033F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48" y="1778370"/>
            <a:ext cx="2369505" cy="2369505"/>
          </a:xfrm>
          <a:prstGeom prst="rect">
            <a:avLst/>
          </a:prstGeom>
        </p:spPr>
      </p:pic>
      <p:grpSp>
        <p:nvGrpSpPr>
          <p:cNvPr id="60" name="Group 59"/>
          <p:cNvGrpSpPr/>
          <p:nvPr/>
        </p:nvGrpSpPr>
        <p:grpSpPr>
          <a:xfrm>
            <a:off x="1" y="301326"/>
            <a:ext cx="12192000" cy="6556674"/>
            <a:chOff x="1" y="301326"/>
            <a:chExt cx="12192000" cy="6556674"/>
          </a:xfrm>
        </p:grpSpPr>
        <p:sp>
          <p:nvSpPr>
            <p:cNvPr id="57" name="Freeform 19"/>
            <p:cNvSpPr/>
            <p:nvPr/>
          </p:nvSpPr>
          <p:spPr bwMode="auto">
            <a:xfrm flipH="1">
              <a:off x="317634" y="301326"/>
              <a:ext cx="354719" cy="577922"/>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58" name="Freeform 19"/>
            <p:cNvSpPr/>
            <p:nvPr/>
          </p:nvSpPr>
          <p:spPr bwMode="auto">
            <a:xfrm flipH="1">
              <a:off x="672353" y="377879"/>
              <a:ext cx="260744" cy="424815"/>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1"/>
            </a:solidFill>
            <a:ln>
              <a:noFill/>
            </a:ln>
          </p:spPr>
          <p:txBody>
            <a:bodyPr vert="horz" wrap="square" lIns="91440" tIns="45720" rIns="91440" bIns="45720" numCol="1" anchor="t" anchorCtr="0" compatLnSpc="1"/>
            <a:lstStyle/>
            <a:p>
              <a:endParaRPr lang="en-US">
                <a:cs typeface="+mn-ea"/>
                <a:sym typeface="+mn-lt"/>
              </a:endParaRPr>
            </a:p>
          </p:txBody>
        </p:sp>
        <p:sp>
          <p:nvSpPr>
            <p:cNvPr id="52" name="Rectangle 51"/>
            <p:cNvSpPr/>
            <p:nvPr/>
          </p:nvSpPr>
          <p:spPr>
            <a:xfrm>
              <a:off x="1107869" y="405620"/>
              <a:ext cx="2888932" cy="523220"/>
            </a:xfrm>
            <a:prstGeom prst="rect">
              <a:avLst/>
            </a:prstGeom>
          </p:spPr>
          <p:txBody>
            <a:bodyPr wrap="none">
              <a:spAutoFit/>
            </a:bodyPr>
            <a:lstStyle/>
            <a:p>
              <a:r>
                <a:rPr lang="en-US" altLang="zh-CN" sz="2800" b="1" spc="600" dirty="0">
                  <a:solidFill>
                    <a:schemeClr val="tx1">
                      <a:lumMod val="75000"/>
                      <a:lumOff val="25000"/>
                    </a:schemeClr>
                  </a:solidFill>
                  <a:latin typeface="FZQingKeBenYueSongS-R-GB" panose="02000000000000000000" pitchFamily="2" charset="-122"/>
                  <a:ea typeface="FZQingKeBenYueSongS-R-GB" panose="02000000000000000000" pitchFamily="2" charset="-122"/>
                </a:rPr>
                <a:t>3.2 </a:t>
              </a:r>
              <a:r>
                <a:rPr lang="zh-CN" altLang="en-US" sz="2800" b="1" spc="600" dirty="0">
                  <a:solidFill>
                    <a:schemeClr val="tx1">
                      <a:lumMod val="75000"/>
                      <a:lumOff val="25000"/>
                    </a:schemeClr>
                  </a:solidFill>
                  <a:latin typeface="FZQingKeBenYueSongS-R-GB" panose="02000000000000000000" pitchFamily="2" charset="-122"/>
                  <a:ea typeface="FZQingKeBenYueSongS-R-GB" panose="02000000000000000000" pitchFamily="2" charset="-122"/>
                </a:rPr>
                <a:t>存储芯片</a:t>
              </a:r>
            </a:p>
          </p:txBody>
        </p:sp>
        <p:sp>
          <p:nvSpPr>
            <p:cNvPr id="59" name="Rectangle 3"/>
            <p:cNvSpPr/>
            <p:nvPr/>
          </p:nvSpPr>
          <p:spPr>
            <a:xfrm>
              <a:off x="1" y="6556674"/>
              <a:ext cx="12192000" cy="3013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副标题 62">
            <a:extLst>
              <a:ext uri="{FF2B5EF4-FFF2-40B4-BE49-F238E27FC236}">
                <a16:creationId xmlns:a16="http://schemas.microsoft.com/office/drawing/2014/main" id="{2B410D9F-CBBF-4735-BC8E-7230DB712DF7}"/>
              </a:ext>
            </a:extLst>
          </p:cNvPr>
          <p:cNvSpPr txBox="1">
            <a:spLocks/>
          </p:cNvSpPr>
          <p:nvPr/>
        </p:nvSpPr>
        <p:spPr>
          <a:xfrm>
            <a:off x="498044" y="1250398"/>
            <a:ext cx="11195912" cy="5779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algn="l"/>
            <a:r>
              <a:rPr lang="zh-CN" altLang="en-US" dirty="0"/>
              <a:t>存储芯片的主要功能是为计算机和用户保存信息</a:t>
            </a:r>
            <a:endParaRPr lang="en-US" altLang="zh-CN" dirty="0"/>
          </a:p>
          <a:p>
            <a:pPr algn="l"/>
            <a:endParaRPr lang="en-US" altLang="zh-CN" dirty="0"/>
          </a:p>
        </p:txBody>
      </p:sp>
      <p:sp>
        <p:nvSpPr>
          <p:cNvPr id="16" name="副标题 62">
            <a:extLst>
              <a:ext uri="{FF2B5EF4-FFF2-40B4-BE49-F238E27FC236}">
                <a16:creationId xmlns:a16="http://schemas.microsoft.com/office/drawing/2014/main" id="{9305BE0C-59E0-461B-A30C-DF99586FE3CA}"/>
              </a:ext>
            </a:extLst>
          </p:cNvPr>
          <p:cNvSpPr txBox="1">
            <a:spLocks/>
          </p:cNvSpPr>
          <p:nvPr/>
        </p:nvSpPr>
        <p:spPr>
          <a:xfrm>
            <a:off x="2855561" y="2314351"/>
            <a:ext cx="3004063" cy="213636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algn="l"/>
            <a:r>
              <a:rPr lang="zh-CN" altLang="en-US" sz="2000" dirty="0"/>
              <a:t>内存条是存储芯片的一种，为计算芯片保存需要用到的数据和指令。数据读写速度快，价格一般在几百元左右。</a:t>
            </a:r>
            <a:endParaRPr lang="en-US" altLang="zh-CN" sz="2000" dirty="0"/>
          </a:p>
          <a:p>
            <a:pPr algn="l"/>
            <a:endParaRPr lang="en-US" altLang="zh-CN" sz="2000" dirty="0"/>
          </a:p>
        </p:txBody>
      </p:sp>
      <p:sp>
        <p:nvSpPr>
          <p:cNvPr id="21" name="副标题 62">
            <a:extLst>
              <a:ext uri="{FF2B5EF4-FFF2-40B4-BE49-F238E27FC236}">
                <a16:creationId xmlns:a16="http://schemas.microsoft.com/office/drawing/2014/main" id="{46A5CE1B-F4FA-45DB-83CB-EEDDDC2A0C56}"/>
              </a:ext>
            </a:extLst>
          </p:cNvPr>
          <p:cNvSpPr txBox="1">
            <a:spLocks/>
          </p:cNvSpPr>
          <p:nvPr/>
        </p:nvSpPr>
        <p:spPr>
          <a:xfrm>
            <a:off x="2301536" y="4421945"/>
            <a:ext cx="8061681" cy="152213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algn="l"/>
            <a:r>
              <a:rPr lang="zh-CN" altLang="en-US" dirty="0"/>
              <a:t>存储芯片是计算机系统中不可缺少的一环，在现在的计算机与芯片设计领域中，存储芯片的作用愈发重要。</a:t>
            </a:r>
            <a:endParaRPr lang="en-US" altLang="zh-CN" dirty="0"/>
          </a:p>
          <a:p>
            <a:pPr algn="l"/>
            <a:endParaRPr lang="en-US" altLang="zh-CN" dirty="0"/>
          </a:p>
        </p:txBody>
      </p:sp>
      <p:pic>
        <p:nvPicPr>
          <p:cNvPr id="18" name="图片 17">
            <a:extLst>
              <a:ext uri="{FF2B5EF4-FFF2-40B4-BE49-F238E27FC236}">
                <a16:creationId xmlns:a16="http://schemas.microsoft.com/office/drawing/2014/main" id="{E8A15674-48B8-48C3-A9AC-39158AA2D3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2377" y="2560616"/>
            <a:ext cx="1225296" cy="854964"/>
          </a:xfrm>
          <a:prstGeom prst="rect">
            <a:avLst/>
          </a:prstGeom>
        </p:spPr>
      </p:pic>
      <p:sp>
        <p:nvSpPr>
          <p:cNvPr id="19" name="副标题 62">
            <a:extLst>
              <a:ext uri="{FF2B5EF4-FFF2-40B4-BE49-F238E27FC236}">
                <a16:creationId xmlns:a16="http://schemas.microsoft.com/office/drawing/2014/main" id="{D282EF05-5103-45FB-82AD-2C31860DED28}"/>
              </a:ext>
            </a:extLst>
          </p:cNvPr>
          <p:cNvSpPr txBox="1">
            <a:spLocks/>
          </p:cNvSpPr>
          <p:nvPr/>
        </p:nvSpPr>
        <p:spPr>
          <a:xfrm>
            <a:off x="7701260" y="2166835"/>
            <a:ext cx="3004063" cy="202585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algn="l"/>
            <a:r>
              <a:rPr lang="zh-CN" altLang="en-US" sz="2000" dirty="0"/>
              <a:t>以</a:t>
            </a:r>
            <a:r>
              <a:rPr lang="en-US" altLang="zh-CN" sz="2000" dirty="0"/>
              <a:t>U</a:t>
            </a:r>
            <a:r>
              <a:rPr lang="zh-CN" altLang="en-US" sz="2000" dirty="0"/>
              <a:t>盘和硬盘为代表的设备又将外存芯片，相比内存芯片，外存芯片存储容量大，数据读写速度慢，价格低廉。</a:t>
            </a:r>
            <a:endParaRPr lang="en-US" altLang="zh-CN" sz="2000" dirty="0"/>
          </a:p>
        </p:txBody>
      </p:sp>
    </p:spTree>
    <p:extLst>
      <p:ext uri="{BB962C8B-B14F-4D97-AF65-F5344CB8AC3E}">
        <p14:creationId xmlns:p14="http://schemas.microsoft.com/office/powerpoint/2010/main" val="272362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down)">
                                      <p:cBhvr>
                                        <p:cTn id="15" dur="500"/>
                                        <p:tgtEl>
                                          <p:spTgt spid="19"/>
                                        </p:tgtEl>
                                      </p:cBhvr>
                                    </p:animEffect>
                                  </p:childTnLst>
                                </p:cTn>
                              </p:par>
                              <p:par>
                                <p:cTn id="16" presetID="16" presetClass="entr" presetSubtype="21"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arn(inVertical)">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p:cNvGrpSpPr/>
          <p:nvPr/>
        </p:nvGrpSpPr>
        <p:grpSpPr>
          <a:xfrm>
            <a:off x="1" y="301326"/>
            <a:ext cx="12192000" cy="6556674"/>
            <a:chOff x="1" y="301326"/>
            <a:chExt cx="12192000" cy="6556674"/>
          </a:xfrm>
        </p:grpSpPr>
        <p:sp>
          <p:nvSpPr>
            <p:cNvPr id="57" name="Freeform 19"/>
            <p:cNvSpPr/>
            <p:nvPr/>
          </p:nvSpPr>
          <p:spPr bwMode="auto">
            <a:xfrm flipH="1">
              <a:off x="317634" y="301326"/>
              <a:ext cx="354719" cy="577922"/>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58" name="Freeform 19"/>
            <p:cNvSpPr/>
            <p:nvPr/>
          </p:nvSpPr>
          <p:spPr bwMode="auto">
            <a:xfrm flipH="1">
              <a:off x="672353" y="377879"/>
              <a:ext cx="260744" cy="424815"/>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1"/>
            </a:solidFill>
            <a:ln>
              <a:noFill/>
            </a:ln>
          </p:spPr>
          <p:txBody>
            <a:bodyPr vert="horz" wrap="square" lIns="91440" tIns="45720" rIns="91440" bIns="45720" numCol="1" anchor="t" anchorCtr="0" compatLnSpc="1"/>
            <a:lstStyle/>
            <a:p>
              <a:endParaRPr lang="en-US">
                <a:cs typeface="+mn-ea"/>
                <a:sym typeface="+mn-lt"/>
              </a:endParaRPr>
            </a:p>
          </p:txBody>
        </p:sp>
        <p:sp>
          <p:nvSpPr>
            <p:cNvPr id="52" name="Rectangle 51"/>
            <p:cNvSpPr/>
            <p:nvPr/>
          </p:nvSpPr>
          <p:spPr>
            <a:xfrm>
              <a:off x="1107869" y="405620"/>
              <a:ext cx="2888932" cy="523220"/>
            </a:xfrm>
            <a:prstGeom prst="rect">
              <a:avLst/>
            </a:prstGeom>
          </p:spPr>
          <p:txBody>
            <a:bodyPr wrap="none">
              <a:spAutoFit/>
            </a:bodyPr>
            <a:lstStyle/>
            <a:p>
              <a:r>
                <a:rPr lang="en-US" altLang="zh-CN" sz="2800" b="1" spc="600" dirty="0">
                  <a:solidFill>
                    <a:schemeClr val="tx1">
                      <a:lumMod val="75000"/>
                      <a:lumOff val="25000"/>
                    </a:schemeClr>
                  </a:solidFill>
                  <a:latin typeface="FZQingKeBenYueSongS-R-GB" panose="02000000000000000000" pitchFamily="2" charset="-122"/>
                  <a:ea typeface="FZQingKeBenYueSongS-R-GB" panose="02000000000000000000" pitchFamily="2" charset="-122"/>
                </a:rPr>
                <a:t>3.3 </a:t>
              </a:r>
              <a:r>
                <a:rPr lang="zh-CN" altLang="en-US" sz="2800" b="1" spc="600" dirty="0">
                  <a:solidFill>
                    <a:schemeClr val="tx1">
                      <a:lumMod val="75000"/>
                      <a:lumOff val="25000"/>
                    </a:schemeClr>
                  </a:solidFill>
                  <a:latin typeface="FZQingKeBenYueSongS-R-GB" panose="02000000000000000000" pitchFamily="2" charset="-122"/>
                  <a:ea typeface="FZQingKeBenYueSongS-R-GB" panose="02000000000000000000" pitchFamily="2" charset="-122"/>
                </a:rPr>
                <a:t>通信芯片</a:t>
              </a:r>
            </a:p>
          </p:txBody>
        </p:sp>
        <p:sp>
          <p:nvSpPr>
            <p:cNvPr id="59" name="Rectangle 3"/>
            <p:cNvSpPr/>
            <p:nvPr/>
          </p:nvSpPr>
          <p:spPr>
            <a:xfrm>
              <a:off x="1" y="6556674"/>
              <a:ext cx="12192000" cy="3013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副标题 62">
            <a:extLst>
              <a:ext uri="{FF2B5EF4-FFF2-40B4-BE49-F238E27FC236}">
                <a16:creationId xmlns:a16="http://schemas.microsoft.com/office/drawing/2014/main" id="{2B410D9F-CBBF-4735-BC8E-7230DB712DF7}"/>
              </a:ext>
            </a:extLst>
          </p:cNvPr>
          <p:cNvSpPr txBox="1">
            <a:spLocks/>
          </p:cNvSpPr>
          <p:nvPr/>
        </p:nvSpPr>
        <p:spPr>
          <a:xfrm>
            <a:off x="498044" y="1250398"/>
            <a:ext cx="11195912" cy="5779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algn="l"/>
            <a:r>
              <a:rPr lang="zh-CN" altLang="en-US" dirty="0"/>
              <a:t>通信芯片的主要功能是传输和接收信息。</a:t>
            </a:r>
            <a:endParaRPr lang="en-US" altLang="zh-CN" dirty="0"/>
          </a:p>
          <a:p>
            <a:pPr algn="l"/>
            <a:endParaRPr lang="en-US" altLang="zh-CN" dirty="0"/>
          </a:p>
        </p:txBody>
      </p:sp>
      <p:sp>
        <p:nvSpPr>
          <p:cNvPr id="16" name="副标题 62">
            <a:extLst>
              <a:ext uri="{FF2B5EF4-FFF2-40B4-BE49-F238E27FC236}">
                <a16:creationId xmlns:a16="http://schemas.microsoft.com/office/drawing/2014/main" id="{9305BE0C-59E0-461B-A30C-DF99586FE3CA}"/>
              </a:ext>
            </a:extLst>
          </p:cNvPr>
          <p:cNvSpPr txBox="1">
            <a:spLocks/>
          </p:cNvSpPr>
          <p:nvPr/>
        </p:nvSpPr>
        <p:spPr>
          <a:xfrm>
            <a:off x="2855561" y="2314351"/>
            <a:ext cx="3004063" cy="213636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algn="l"/>
            <a:r>
              <a:rPr lang="zh-CN" altLang="en-US" sz="2000" dirty="0"/>
              <a:t>无线数据传输芯片广泛的用于无线网络、</a:t>
            </a:r>
            <a:r>
              <a:rPr lang="en-US" altLang="zh-CN" sz="2000" dirty="0"/>
              <a:t>2G/ 3G /4G / 5G</a:t>
            </a:r>
            <a:r>
              <a:rPr lang="zh-CN" altLang="en-US" sz="2000" dirty="0"/>
              <a:t>通信中。</a:t>
            </a:r>
            <a:endParaRPr lang="en-US" altLang="zh-CN" sz="2000" dirty="0"/>
          </a:p>
          <a:p>
            <a:pPr algn="l"/>
            <a:endParaRPr lang="en-US" altLang="zh-CN" sz="2000" dirty="0"/>
          </a:p>
        </p:txBody>
      </p:sp>
      <p:sp>
        <p:nvSpPr>
          <p:cNvPr id="21" name="副标题 62">
            <a:extLst>
              <a:ext uri="{FF2B5EF4-FFF2-40B4-BE49-F238E27FC236}">
                <a16:creationId xmlns:a16="http://schemas.microsoft.com/office/drawing/2014/main" id="{46A5CE1B-F4FA-45DB-83CB-EEDDDC2A0C56}"/>
              </a:ext>
            </a:extLst>
          </p:cNvPr>
          <p:cNvSpPr txBox="1">
            <a:spLocks/>
          </p:cNvSpPr>
          <p:nvPr/>
        </p:nvSpPr>
        <p:spPr>
          <a:xfrm>
            <a:off x="2301536" y="4421945"/>
            <a:ext cx="8061681" cy="152213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algn="l"/>
            <a:r>
              <a:rPr lang="zh-CN" altLang="en-US" dirty="0"/>
              <a:t>通信芯片使得不同的电子设备跨越使用功能和时间地点的局限，将全世界几十亿人连接起来。</a:t>
            </a:r>
            <a:endParaRPr lang="en-US" altLang="zh-CN" dirty="0"/>
          </a:p>
          <a:p>
            <a:pPr algn="l"/>
            <a:endParaRPr lang="en-US" altLang="zh-CN" dirty="0"/>
          </a:p>
        </p:txBody>
      </p:sp>
      <p:sp>
        <p:nvSpPr>
          <p:cNvPr id="19" name="副标题 62">
            <a:extLst>
              <a:ext uri="{FF2B5EF4-FFF2-40B4-BE49-F238E27FC236}">
                <a16:creationId xmlns:a16="http://schemas.microsoft.com/office/drawing/2014/main" id="{D282EF05-5103-45FB-82AD-2C31860DED28}"/>
              </a:ext>
            </a:extLst>
          </p:cNvPr>
          <p:cNvSpPr txBox="1">
            <a:spLocks/>
          </p:cNvSpPr>
          <p:nvPr/>
        </p:nvSpPr>
        <p:spPr>
          <a:xfrm>
            <a:off x="7701260" y="2166835"/>
            <a:ext cx="3004063" cy="202585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algn="l"/>
            <a:r>
              <a:rPr lang="zh-CN" altLang="en-US" sz="2000" dirty="0"/>
              <a:t>光通信芯片通常配合光纤使用，成本较高但是传输速度非常高，国家二级主干光纤通讯建设中，光通信芯片的传输速率可达</a:t>
            </a:r>
            <a:r>
              <a:rPr lang="en-US" altLang="zh-CN" sz="2000" dirty="0"/>
              <a:t>100MB/S</a:t>
            </a:r>
            <a:r>
              <a:rPr lang="zh-CN" altLang="en-US" sz="2000" dirty="0"/>
              <a:t>以上。</a:t>
            </a:r>
            <a:endParaRPr lang="en-US" altLang="zh-CN" sz="2000" dirty="0"/>
          </a:p>
        </p:txBody>
      </p:sp>
      <p:pic>
        <p:nvPicPr>
          <p:cNvPr id="13" name="图片 12">
            <a:extLst>
              <a:ext uri="{FF2B5EF4-FFF2-40B4-BE49-F238E27FC236}">
                <a16:creationId xmlns:a16="http://schemas.microsoft.com/office/drawing/2014/main" id="{41012ABF-3323-4B72-9046-60F1637B15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545" y="2314351"/>
            <a:ext cx="2940180" cy="1670557"/>
          </a:xfrm>
          <a:prstGeom prst="rect">
            <a:avLst/>
          </a:prstGeom>
        </p:spPr>
      </p:pic>
      <p:pic>
        <p:nvPicPr>
          <p:cNvPr id="3" name="图片 2">
            <a:extLst>
              <a:ext uri="{FF2B5EF4-FFF2-40B4-BE49-F238E27FC236}">
                <a16:creationId xmlns:a16="http://schemas.microsoft.com/office/drawing/2014/main" id="{0856DC8A-3CBB-4D89-B8A9-FBB21DC11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5741" y="2149879"/>
            <a:ext cx="1753436" cy="1522132"/>
          </a:xfrm>
          <a:prstGeom prst="rect">
            <a:avLst/>
          </a:prstGeom>
        </p:spPr>
      </p:pic>
    </p:spTree>
    <p:extLst>
      <p:ext uri="{BB962C8B-B14F-4D97-AF65-F5344CB8AC3E}">
        <p14:creationId xmlns:p14="http://schemas.microsoft.com/office/powerpoint/2010/main" val="1145019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in)">
                                      <p:cBhvr>
                                        <p:cTn id="7" dur="2000"/>
                                        <p:tgtEl>
                                          <p:spTgt spid="13"/>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circle(in)">
                                      <p:cBhvr>
                                        <p:cTn id="10" dur="20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1000"/>
                                        <p:tgtEl>
                                          <p:spTgt spid="19"/>
                                        </p:tgtEl>
                                      </p:cBhvr>
                                    </p:animEffect>
                                    <p:anim calcmode="lin" valueType="num">
                                      <p:cBhvr>
                                        <p:cTn id="21" dur="1000" fill="hold"/>
                                        <p:tgtEl>
                                          <p:spTgt spid="19"/>
                                        </p:tgtEl>
                                        <p:attrNameLst>
                                          <p:attrName>ppt_x</p:attrName>
                                        </p:attrNameLst>
                                      </p:cBhvr>
                                      <p:tavLst>
                                        <p:tav tm="0">
                                          <p:val>
                                            <p:strVal val="#ppt_x"/>
                                          </p:val>
                                        </p:tav>
                                        <p:tav tm="100000">
                                          <p:val>
                                            <p:strVal val="#ppt_x"/>
                                          </p:val>
                                        </p:tav>
                                      </p:tavLst>
                                    </p:anim>
                                    <p:anim calcmode="lin" valueType="num">
                                      <p:cBhvr>
                                        <p:cTn id="2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heel(1)">
                                      <p:cBhvr>
                                        <p:cTn id="27"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p:cNvGrpSpPr/>
          <p:nvPr/>
        </p:nvGrpSpPr>
        <p:grpSpPr>
          <a:xfrm>
            <a:off x="1" y="301326"/>
            <a:ext cx="12192000" cy="6556674"/>
            <a:chOff x="1" y="301326"/>
            <a:chExt cx="12192000" cy="6556674"/>
          </a:xfrm>
        </p:grpSpPr>
        <p:sp>
          <p:nvSpPr>
            <p:cNvPr id="57" name="Freeform 19"/>
            <p:cNvSpPr/>
            <p:nvPr/>
          </p:nvSpPr>
          <p:spPr bwMode="auto">
            <a:xfrm flipH="1">
              <a:off x="317634" y="301326"/>
              <a:ext cx="354719" cy="577922"/>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58" name="Freeform 19"/>
            <p:cNvSpPr/>
            <p:nvPr/>
          </p:nvSpPr>
          <p:spPr bwMode="auto">
            <a:xfrm flipH="1">
              <a:off x="672353" y="377879"/>
              <a:ext cx="260744" cy="424815"/>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1"/>
            </a:solidFill>
            <a:ln>
              <a:noFill/>
            </a:ln>
          </p:spPr>
          <p:txBody>
            <a:bodyPr vert="horz" wrap="square" lIns="91440" tIns="45720" rIns="91440" bIns="45720" numCol="1" anchor="t" anchorCtr="0" compatLnSpc="1"/>
            <a:lstStyle/>
            <a:p>
              <a:endParaRPr lang="en-US">
                <a:cs typeface="+mn-ea"/>
                <a:sym typeface="+mn-lt"/>
              </a:endParaRPr>
            </a:p>
          </p:txBody>
        </p:sp>
        <p:sp>
          <p:nvSpPr>
            <p:cNvPr id="52" name="Rectangle 51"/>
            <p:cNvSpPr/>
            <p:nvPr/>
          </p:nvSpPr>
          <p:spPr>
            <a:xfrm>
              <a:off x="1107869" y="405620"/>
              <a:ext cx="2888932" cy="523220"/>
            </a:xfrm>
            <a:prstGeom prst="rect">
              <a:avLst/>
            </a:prstGeom>
          </p:spPr>
          <p:txBody>
            <a:bodyPr wrap="none">
              <a:spAutoFit/>
            </a:bodyPr>
            <a:lstStyle/>
            <a:p>
              <a:r>
                <a:rPr lang="en-US" altLang="zh-CN" sz="2800" b="1" spc="600" dirty="0">
                  <a:solidFill>
                    <a:schemeClr val="tx1">
                      <a:lumMod val="75000"/>
                      <a:lumOff val="25000"/>
                    </a:schemeClr>
                  </a:solidFill>
                  <a:latin typeface="FZQingKeBenYueSongS-R-GB" panose="02000000000000000000" pitchFamily="2" charset="-122"/>
                  <a:ea typeface="FZQingKeBenYueSongS-R-GB" panose="02000000000000000000" pitchFamily="2" charset="-122"/>
                </a:rPr>
                <a:t>3.4 </a:t>
              </a:r>
              <a:r>
                <a:rPr lang="zh-CN" altLang="en-US" sz="2800" b="1" spc="600" dirty="0">
                  <a:solidFill>
                    <a:schemeClr val="tx1">
                      <a:lumMod val="75000"/>
                      <a:lumOff val="25000"/>
                    </a:schemeClr>
                  </a:solidFill>
                  <a:latin typeface="FZQingKeBenYueSongS-R-GB" panose="02000000000000000000" pitchFamily="2" charset="-122"/>
                  <a:ea typeface="FZQingKeBenYueSongS-R-GB" panose="02000000000000000000" pitchFamily="2" charset="-122"/>
                </a:rPr>
                <a:t>控制芯片</a:t>
              </a:r>
            </a:p>
          </p:txBody>
        </p:sp>
        <p:sp>
          <p:nvSpPr>
            <p:cNvPr id="59" name="Rectangle 3"/>
            <p:cNvSpPr/>
            <p:nvPr/>
          </p:nvSpPr>
          <p:spPr>
            <a:xfrm>
              <a:off x="1" y="6556674"/>
              <a:ext cx="12192000" cy="3013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副标题 62">
            <a:extLst>
              <a:ext uri="{FF2B5EF4-FFF2-40B4-BE49-F238E27FC236}">
                <a16:creationId xmlns:a16="http://schemas.microsoft.com/office/drawing/2014/main" id="{2B410D9F-CBBF-4735-BC8E-7230DB712DF7}"/>
              </a:ext>
            </a:extLst>
          </p:cNvPr>
          <p:cNvSpPr txBox="1">
            <a:spLocks/>
          </p:cNvSpPr>
          <p:nvPr/>
        </p:nvSpPr>
        <p:spPr>
          <a:xfrm>
            <a:off x="498044" y="1250398"/>
            <a:ext cx="11195912" cy="5779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algn="l"/>
            <a:r>
              <a:rPr lang="zh-CN" altLang="en-US" dirty="0"/>
              <a:t>控制芯片可以在特定的场合和产品中起到核心控制器的作用。</a:t>
            </a:r>
            <a:endParaRPr lang="en-US" altLang="zh-CN" dirty="0"/>
          </a:p>
          <a:p>
            <a:pPr algn="l"/>
            <a:endParaRPr lang="en-US" altLang="zh-CN" dirty="0"/>
          </a:p>
        </p:txBody>
      </p:sp>
      <p:sp>
        <p:nvSpPr>
          <p:cNvPr id="16" name="副标题 62">
            <a:extLst>
              <a:ext uri="{FF2B5EF4-FFF2-40B4-BE49-F238E27FC236}">
                <a16:creationId xmlns:a16="http://schemas.microsoft.com/office/drawing/2014/main" id="{9305BE0C-59E0-461B-A30C-DF99586FE3CA}"/>
              </a:ext>
            </a:extLst>
          </p:cNvPr>
          <p:cNvSpPr txBox="1">
            <a:spLocks/>
          </p:cNvSpPr>
          <p:nvPr/>
        </p:nvSpPr>
        <p:spPr>
          <a:xfrm>
            <a:off x="2855561" y="2314351"/>
            <a:ext cx="3004063" cy="213636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algn="l"/>
            <a:r>
              <a:rPr lang="zh-CN" altLang="en-US" sz="2000" dirty="0"/>
              <a:t>无人机中的控制芯片可以控制无人机的飞行速度、高度、前进、后退、起飞、降落等功能。</a:t>
            </a:r>
            <a:endParaRPr lang="en-US" altLang="zh-CN" sz="2000" dirty="0"/>
          </a:p>
          <a:p>
            <a:pPr algn="l"/>
            <a:endParaRPr lang="en-US" altLang="zh-CN" sz="2000" dirty="0"/>
          </a:p>
        </p:txBody>
      </p:sp>
      <p:sp>
        <p:nvSpPr>
          <p:cNvPr id="21" name="副标题 62">
            <a:extLst>
              <a:ext uri="{FF2B5EF4-FFF2-40B4-BE49-F238E27FC236}">
                <a16:creationId xmlns:a16="http://schemas.microsoft.com/office/drawing/2014/main" id="{46A5CE1B-F4FA-45DB-83CB-EEDDDC2A0C56}"/>
              </a:ext>
            </a:extLst>
          </p:cNvPr>
          <p:cNvSpPr txBox="1">
            <a:spLocks/>
          </p:cNvSpPr>
          <p:nvPr/>
        </p:nvSpPr>
        <p:spPr>
          <a:xfrm>
            <a:off x="2301536" y="4421945"/>
            <a:ext cx="8061681" cy="152213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algn="l"/>
            <a:r>
              <a:rPr lang="zh-CN" altLang="en-US" dirty="0"/>
              <a:t>控制芯片价格便宜、功能简单，但却在生活的每个角落中都发挥着巨大的作用。</a:t>
            </a:r>
            <a:endParaRPr lang="en-US" altLang="zh-CN" dirty="0"/>
          </a:p>
          <a:p>
            <a:pPr algn="l"/>
            <a:endParaRPr lang="en-US" altLang="zh-CN" dirty="0"/>
          </a:p>
        </p:txBody>
      </p:sp>
      <p:sp>
        <p:nvSpPr>
          <p:cNvPr id="19" name="副标题 62">
            <a:extLst>
              <a:ext uri="{FF2B5EF4-FFF2-40B4-BE49-F238E27FC236}">
                <a16:creationId xmlns:a16="http://schemas.microsoft.com/office/drawing/2014/main" id="{D282EF05-5103-45FB-82AD-2C31860DED28}"/>
              </a:ext>
            </a:extLst>
          </p:cNvPr>
          <p:cNvSpPr txBox="1">
            <a:spLocks/>
          </p:cNvSpPr>
          <p:nvPr/>
        </p:nvSpPr>
        <p:spPr>
          <a:xfrm>
            <a:off x="8793713" y="2164269"/>
            <a:ext cx="3004063" cy="202585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algn="l"/>
            <a:r>
              <a:rPr lang="zh-CN" altLang="en-US" sz="2000" dirty="0"/>
              <a:t>我们身边的家用电器中也有很多控制芯片的身影。比如电磁炉中的控制芯片可以起到控制温度、计时、安全保护等作用。</a:t>
            </a:r>
            <a:endParaRPr lang="en-US" altLang="zh-CN" sz="2000" dirty="0"/>
          </a:p>
        </p:txBody>
      </p:sp>
      <p:pic>
        <p:nvPicPr>
          <p:cNvPr id="4" name="图片 3">
            <a:extLst>
              <a:ext uri="{FF2B5EF4-FFF2-40B4-BE49-F238E27FC236}">
                <a16:creationId xmlns:a16="http://schemas.microsoft.com/office/drawing/2014/main" id="{1BC055DB-72C0-4230-A133-E549EF2A50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633" y="1932445"/>
            <a:ext cx="2537927" cy="2537927"/>
          </a:xfrm>
          <a:prstGeom prst="rect">
            <a:avLst/>
          </a:prstGeom>
        </p:spPr>
      </p:pic>
      <p:pic>
        <p:nvPicPr>
          <p:cNvPr id="6" name="图片 5">
            <a:extLst>
              <a:ext uri="{FF2B5EF4-FFF2-40B4-BE49-F238E27FC236}">
                <a16:creationId xmlns:a16="http://schemas.microsoft.com/office/drawing/2014/main" id="{D0A00393-80D4-4108-A5E9-1EFB6588B0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783" y="1748092"/>
            <a:ext cx="2537926" cy="2537926"/>
          </a:xfrm>
          <a:prstGeom prst="rect">
            <a:avLst/>
          </a:prstGeom>
        </p:spPr>
      </p:pic>
    </p:spTree>
    <p:extLst>
      <p:ext uri="{BB962C8B-B14F-4D97-AF65-F5344CB8AC3E}">
        <p14:creationId xmlns:p14="http://schemas.microsoft.com/office/powerpoint/2010/main" val="3122933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ircle(in)">
                                      <p:cBhvr>
                                        <p:cTn id="7" dur="2000"/>
                                        <p:tgtEl>
                                          <p:spTgt spid="16"/>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1000"/>
                                        <p:tgtEl>
                                          <p:spTgt spid="19"/>
                                        </p:tgtEl>
                                      </p:cBhvr>
                                    </p:animEffect>
                                    <p:anim calcmode="lin" valueType="num">
                                      <p:cBhvr>
                                        <p:cTn id="11" dur="1000" fill="hold"/>
                                        <p:tgtEl>
                                          <p:spTgt spid="19"/>
                                        </p:tgtEl>
                                        <p:attrNameLst>
                                          <p:attrName>ppt_x</p:attrName>
                                        </p:attrNameLst>
                                      </p:cBhvr>
                                      <p:tavLst>
                                        <p:tav tm="0">
                                          <p:val>
                                            <p:strVal val="#ppt_x"/>
                                          </p:val>
                                        </p:tav>
                                        <p:tav tm="100000">
                                          <p:val>
                                            <p:strVal val="#ppt_x"/>
                                          </p:val>
                                        </p:tav>
                                      </p:tavLst>
                                    </p:anim>
                                    <p:anim calcmode="lin" valueType="num">
                                      <p:cBhvr>
                                        <p:cTn id="1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heel(1)">
                                      <p:cBhvr>
                                        <p:cTn id="17"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p:cNvGrpSpPr/>
          <p:nvPr/>
        </p:nvGrpSpPr>
        <p:grpSpPr>
          <a:xfrm>
            <a:off x="1" y="301326"/>
            <a:ext cx="12192000" cy="6556674"/>
            <a:chOff x="1" y="301326"/>
            <a:chExt cx="12192000" cy="6556674"/>
          </a:xfrm>
        </p:grpSpPr>
        <p:sp>
          <p:nvSpPr>
            <p:cNvPr id="57" name="Freeform 19"/>
            <p:cNvSpPr/>
            <p:nvPr/>
          </p:nvSpPr>
          <p:spPr bwMode="auto">
            <a:xfrm flipH="1">
              <a:off x="317634" y="301326"/>
              <a:ext cx="354719" cy="577922"/>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58" name="Freeform 19"/>
            <p:cNvSpPr/>
            <p:nvPr/>
          </p:nvSpPr>
          <p:spPr bwMode="auto">
            <a:xfrm flipH="1">
              <a:off x="672353" y="377879"/>
              <a:ext cx="260744" cy="424815"/>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1"/>
            </a:solidFill>
            <a:ln>
              <a:noFill/>
            </a:ln>
          </p:spPr>
          <p:txBody>
            <a:bodyPr vert="horz" wrap="square" lIns="91440" tIns="45720" rIns="91440" bIns="45720" numCol="1" anchor="t" anchorCtr="0" compatLnSpc="1"/>
            <a:lstStyle/>
            <a:p>
              <a:endParaRPr lang="en-US">
                <a:cs typeface="+mn-ea"/>
                <a:sym typeface="+mn-lt"/>
              </a:endParaRPr>
            </a:p>
          </p:txBody>
        </p:sp>
        <p:sp>
          <p:nvSpPr>
            <p:cNvPr id="52" name="Rectangle 51"/>
            <p:cNvSpPr/>
            <p:nvPr/>
          </p:nvSpPr>
          <p:spPr>
            <a:xfrm>
              <a:off x="1107869" y="405620"/>
              <a:ext cx="2888932" cy="523220"/>
            </a:xfrm>
            <a:prstGeom prst="rect">
              <a:avLst/>
            </a:prstGeom>
          </p:spPr>
          <p:txBody>
            <a:bodyPr wrap="none">
              <a:spAutoFit/>
            </a:bodyPr>
            <a:lstStyle/>
            <a:p>
              <a:r>
                <a:rPr lang="en-US" altLang="zh-CN" sz="2800" b="1" spc="600" dirty="0">
                  <a:solidFill>
                    <a:schemeClr val="tx1">
                      <a:lumMod val="75000"/>
                      <a:lumOff val="25000"/>
                    </a:schemeClr>
                  </a:solidFill>
                  <a:latin typeface="FZQingKeBenYueSongS-R-GB" panose="02000000000000000000" pitchFamily="2" charset="-122"/>
                  <a:ea typeface="FZQingKeBenYueSongS-R-GB" panose="02000000000000000000" pitchFamily="2" charset="-122"/>
                </a:rPr>
                <a:t>3.5 </a:t>
              </a:r>
              <a:r>
                <a:rPr lang="zh-CN" altLang="en-US" sz="2800" b="1" spc="600" dirty="0">
                  <a:solidFill>
                    <a:schemeClr val="tx1">
                      <a:lumMod val="75000"/>
                      <a:lumOff val="25000"/>
                    </a:schemeClr>
                  </a:solidFill>
                  <a:latin typeface="FZQingKeBenYueSongS-R-GB" panose="02000000000000000000" pitchFamily="2" charset="-122"/>
                  <a:ea typeface="FZQingKeBenYueSongS-R-GB" panose="02000000000000000000" pitchFamily="2" charset="-122"/>
                </a:rPr>
                <a:t>其他芯片</a:t>
              </a:r>
            </a:p>
          </p:txBody>
        </p:sp>
        <p:sp>
          <p:nvSpPr>
            <p:cNvPr id="59" name="Rectangle 3"/>
            <p:cNvSpPr/>
            <p:nvPr/>
          </p:nvSpPr>
          <p:spPr>
            <a:xfrm>
              <a:off x="1" y="6556674"/>
              <a:ext cx="12192000" cy="3013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副标题 62">
            <a:extLst>
              <a:ext uri="{FF2B5EF4-FFF2-40B4-BE49-F238E27FC236}">
                <a16:creationId xmlns:a16="http://schemas.microsoft.com/office/drawing/2014/main" id="{2B410D9F-CBBF-4735-BC8E-7230DB712DF7}"/>
              </a:ext>
            </a:extLst>
          </p:cNvPr>
          <p:cNvSpPr txBox="1">
            <a:spLocks/>
          </p:cNvSpPr>
          <p:nvPr/>
        </p:nvSpPr>
        <p:spPr>
          <a:xfrm>
            <a:off x="498044" y="1250398"/>
            <a:ext cx="11195912" cy="5779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algn="l"/>
            <a:r>
              <a:rPr lang="zh-CN" altLang="en-US" dirty="0"/>
              <a:t>在一些特定领域，芯片也在默默发挥着他们的功能。</a:t>
            </a:r>
            <a:endParaRPr lang="en-US" altLang="zh-CN" dirty="0"/>
          </a:p>
          <a:p>
            <a:pPr algn="l"/>
            <a:endParaRPr lang="en-US" altLang="zh-CN" dirty="0"/>
          </a:p>
        </p:txBody>
      </p:sp>
      <p:sp>
        <p:nvSpPr>
          <p:cNvPr id="16" name="副标题 62">
            <a:extLst>
              <a:ext uri="{FF2B5EF4-FFF2-40B4-BE49-F238E27FC236}">
                <a16:creationId xmlns:a16="http://schemas.microsoft.com/office/drawing/2014/main" id="{9305BE0C-59E0-461B-A30C-DF99586FE3CA}"/>
              </a:ext>
            </a:extLst>
          </p:cNvPr>
          <p:cNvSpPr txBox="1">
            <a:spLocks/>
          </p:cNvSpPr>
          <p:nvPr/>
        </p:nvSpPr>
        <p:spPr>
          <a:xfrm>
            <a:off x="2855561" y="2314351"/>
            <a:ext cx="3004063" cy="213636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algn="l"/>
            <a:r>
              <a:rPr lang="zh-CN" altLang="en-US" sz="2000" dirty="0"/>
              <a:t>卫星芯片可以在低温、真空和充满宇宙辐射的太空环境中正常工作。</a:t>
            </a:r>
            <a:endParaRPr lang="en-US" altLang="zh-CN" sz="2000" dirty="0"/>
          </a:p>
          <a:p>
            <a:pPr algn="l"/>
            <a:endParaRPr lang="en-US" altLang="zh-CN" sz="2000" dirty="0"/>
          </a:p>
        </p:txBody>
      </p:sp>
      <p:sp>
        <p:nvSpPr>
          <p:cNvPr id="21" name="副标题 62">
            <a:extLst>
              <a:ext uri="{FF2B5EF4-FFF2-40B4-BE49-F238E27FC236}">
                <a16:creationId xmlns:a16="http://schemas.microsoft.com/office/drawing/2014/main" id="{46A5CE1B-F4FA-45DB-83CB-EEDDDC2A0C56}"/>
              </a:ext>
            </a:extLst>
          </p:cNvPr>
          <p:cNvSpPr txBox="1">
            <a:spLocks/>
          </p:cNvSpPr>
          <p:nvPr/>
        </p:nvSpPr>
        <p:spPr>
          <a:xfrm>
            <a:off x="2301536" y="4421945"/>
            <a:ext cx="8061681" cy="152213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algn="l"/>
            <a:r>
              <a:rPr lang="zh-CN" altLang="en-US" dirty="0"/>
              <a:t>几乎在每一个领域中都充满了芯片的身影。</a:t>
            </a:r>
            <a:endParaRPr lang="en-US" altLang="zh-CN" dirty="0"/>
          </a:p>
        </p:txBody>
      </p:sp>
      <p:sp>
        <p:nvSpPr>
          <p:cNvPr id="19" name="副标题 62">
            <a:extLst>
              <a:ext uri="{FF2B5EF4-FFF2-40B4-BE49-F238E27FC236}">
                <a16:creationId xmlns:a16="http://schemas.microsoft.com/office/drawing/2014/main" id="{D282EF05-5103-45FB-82AD-2C31860DED28}"/>
              </a:ext>
            </a:extLst>
          </p:cNvPr>
          <p:cNvSpPr txBox="1">
            <a:spLocks/>
          </p:cNvSpPr>
          <p:nvPr/>
        </p:nvSpPr>
        <p:spPr>
          <a:xfrm>
            <a:off x="8793713" y="2164269"/>
            <a:ext cx="3004063" cy="202585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algn="l"/>
            <a:r>
              <a:rPr lang="zh-CN" altLang="en-US" sz="2000" dirty="0"/>
              <a:t>毫米波雷达芯片在汽车自动驾驶和倒车雷达中得到了非常广泛的应用。</a:t>
            </a:r>
            <a:endParaRPr lang="en-US" altLang="zh-CN" sz="2000" dirty="0"/>
          </a:p>
        </p:txBody>
      </p:sp>
      <p:pic>
        <p:nvPicPr>
          <p:cNvPr id="3" name="图片 2">
            <a:extLst>
              <a:ext uri="{FF2B5EF4-FFF2-40B4-BE49-F238E27FC236}">
                <a16:creationId xmlns:a16="http://schemas.microsoft.com/office/drawing/2014/main" id="{4A99C425-A0CE-4B88-B66F-B47D95F6C3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629" y="2218131"/>
            <a:ext cx="2676932" cy="1678077"/>
          </a:xfrm>
          <a:prstGeom prst="rect">
            <a:avLst/>
          </a:prstGeom>
        </p:spPr>
      </p:pic>
      <p:pic>
        <p:nvPicPr>
          <p:cNvPr id="7" name="图片 6">
            <a:extLst>
              <a:ext uri="{FF2B5EF4-FFF2-40B4-BE49-F238E27FC236}">
                <a16:creationId xmlns:a16="http://schemas.microsoft.com/office/drawing/2014/main" id="{F51D70F3-33E6-4076-97C5-A00D628945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9650" y="1957260"/>
            <a:ext cx="3004063" cy="2271072"/>
          </a:xfrm>
          <a:prstGeom prst="rect">
            <a:avLst/>
          </a:prstGeom>
        </p:spPr>
      </p:pic>
    </p:spTree>
    <p:extLst>
      <p:ext uri="{BB962C8B-B14F-4D97-AF65-F5344CB8AC3E}">
        <p14:creationId xmlns:p14="http://schemas.microsoft.com/office/powerpoint/2010/main" val="220608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ircle(in)">
                                      <p:cBhvr>
                                        <p:cTn id="7" dur="2000"/>
                                        <p:tgtEl>
                                          <p:spTgt spid="16"/>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1000"/>
                                        <p:tgtEl>
                                          <p:spTgt spid="19"/>
                                        </p:tgtEl>
                                      </p:cBhvr>
                                    </p:animEffect>
                                    <p:anim calcmode="lin" valueType="num">
                                      <p:cBhvr>
                                        <p:cTn id="11" dur="1000" fill="hold"/>
                                        <p:tgtEl>
                                          <p:spTgt spid="19"/>
                                        </p:tgtEl>
                                        <p:attrNameLst>
                                          <p:attrName>ppt_x</p:attrName>
                                        </p:attrNameLst>
                                      </p:cBhvr>
                                      <p:tavLst>
                                        <p:tav tm="0">
                                          <p:val>
                                            <p:strVal val="#ppt_x"/>
                                          </p:val>
                                        </p:tav>
                                        <p:tav tm="100000">
                                          <p:val>
                                            <p:strVal val="#ppt_x"/>
                                          </p:val>
                                        </p:tav>
                                      </p:tavLst>
                                    </p:anim>
                                    <p:anim calcmode="lin" valueType="num">
                                      <p:cBhvr>
                                        <p:cTn id="1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heel(1)">
                                      <p:cBhvr>
                                        <p:cTn id="17"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Kreis"/>
          <p:cNvSpPr/>
          <p:nvPr/>
        </p:nvSpPr>
        <p:spPr>
          <a:xfrm>
            <a:off x="8929370" y="2129155"/>
            <a:ext cx="1270000" cy="1270000"/>
          </a:xfrm>
          <a:prstGeom prst="ellipse">
            <a:avLst/>
          </a:prstGeom>
          <a:blipFill rotWithShape="1">
            <a:blip r:embed="rId5"/>
            <a:stretch>
              <a:fillRect l="-25000" r="-25000"/>
            </a:stretch>
          </a:blipFill>
          <a:ln w="12700">
            <a:miter lim="400000"/>
          </a:ln>
        </p:spPr>
        <p:txBody>
          <a:bodyPr lIns="25400" tIns="25400" rIns="25400" bIns="25400" anchor="ctr"/>
          <a:lstStyle/>
          <a:p>
            <a:pPr algn="ctr">
              <a:lnSpc>
                <a:spcPct val="100000"/>
              </a:lnSpc>
              <a:defRPr sz="3200">
                <a:solidFill>
                  <a:srgbClr val="FFFFFF"/>
                </a:solidFill>
                <a:latin typeface="Helvetica Light"/>
                <a:ea typeface="Helvetica Light"/>
                <a:cs typeface="Helvetica Light"/>
                <a:sym typeface="Helvetica Light"/>
              </a:defRPr>
            </a:pPr>
            <a:endParaRPr sz="1600"/>
          </a:p>
        </p:txBody>
      </p:sp>
      <p:sp>
        <p:nvSpPr>
          <p:cNvPr id="7" name="Kreis"/>
          <p:cNvSpPr/>
          <p:nvPr/>
        </p:nvSpPr>
        <p:spPr>
          <a:xfrm>
            <a:off x="5623560" y="3800475"/>
            <a:ext cx="1311910" cy="1270000"/>
          </a:xfrm>
          <a:prstGeom prst="ellipse">
            <a:avLst/>
          </a:prstGeom>
          <a:blipFill rotWithShape="1">
            <a:blip r:embed="rId6"/>
            <a:stretch>
              <a:fillRect t="-24900" b="-24900"/>
            </a:stretch>
          </a:blipFill>
          <a:ln w="12700">
            <a:miter lim="400000"/>
          </a:ln>
        </p:spPr>
        <p:txBody>
          <a:bodyPr lIns="25400" tIns="25400" rIns="25400" bIns="25400" anchor="ctr"/>
          <a:lstStyle/>
          <a:p>
            <a:pPr algn="ctr">
              <a:lnSpc>
                <a:spcPct val="100000"/>
              </a:lnSpc>
              <a:defRPr sz="3200">
                <a:solidFill>
                  <a:srgbClr val="FFFFFF"/>
                </a:solidFill>
                <a:latin typeface="Helvetica Light"/>
                <a:ea typeface="Helvetica Light"/>
                <a:cs typeface="Helvetica Light"/>
                <a:sym typeface="Helvetica Light"/>
              </a:defRPr>
            </a:pPr>
            <a:endParaRPr sz="1600"/>
          </a:p>
        </p:txBody>
      </p:sp>
      <p:sp>
        <p:nvSpPr>
          <p:cNvPr id="14" name="Kreis"/>
          <p:cNvSpPr/>
          <p:nvPr/>
        </p:nvSpPr>
        <p:spPr>
          <a:xfrm>
            <a:off x="5665470" y="2184400"/>
            <a:ext cx="1270000" cy="1270001"/>
          </a:xfrm>
          <a:prstGeom prst="ellipse">
            <a:avLst/>
          </a:prstGeom>
          <a:blipFill rotWithShape="1">
            <a:blip r:embed="rId7"/>
            <a:stretch>
              <a:fillRect l="-24900" r="-24900"/>
            </a:stretch>
          </a:blipFill>
          <a:ln w="12700">
            <a:miter lim="400000"/>
          </a:ln>
        </p:spPr>
        <p:txBody>
          <a:bodyPr lIns="25400" tIns="25400" rIns="25400" bIns="25400" anchor="ctr"/>
          <a:lstStyle/>
          <a:p>
            <a:pPr algn="ctr">
              <a:lnSpc>
                <a:spcPct val="100000"/>
              </a:lnSpc>
              <a:defRPr sz="3200">
                <a:solidFill>
                  <a:srgbClr val="FFFFFF"/>
                </a:solidFill>
                <a:latin typeface="Helvetica Light"/>
                <a:ea typeface="Helvetica Light"/>
                <a:cs typeface="Helvetica Light"/>
                <a:sym typeface="Helvetica Light"/>
              </a:defRPr>
            </a:pPr>
            <a:endParaRPr sz="1600"/>
          </a:p>
        </p:txBody>
      </p:sp>
      <p:sp>
        <p:nvSpPr>
          <p:cNvPr id="19" name="Rectangle 30"/>
          <p:cNvSpPr/>
          <p:nvPr/>
        </p:nvSpPr>
        <p:spPr>
          <a:xfrm>
            <a:off x="7386291" y="2321297"/>
            <a:ext cx="1092141" cy="337185"/>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itchFamily="34" charset="0"/>
                <a:sym typeface="+mn-ea"/>
              </a:rPr>
              <a:t>分析讨论</a:t>
            </a:r>
          </a:p>
        </p:txBody>
      </p:sp>
      <p:sp>
        <p:nvSpPr>
          <p:cNvPr id="21" name="Rectangle 30"/>
          <p:cNvSpPr/>
          <p:nvPr/>
        </p:nvSpPr>
        <p:spPr>
          <a:xfrm>
            <a:off x="7386291" y="3958208"/>
            <a:ext cx="1092141" cy="583565"/>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itchFamily="34" charset="0"/>
                <a:sym typeface="+mn-ea"/>
              </a:rPr>
              <a:t>领取工具材料</a:t>
            </a:r>
          </a:p>
        </p:txBody>
      </p:sp>
      <p:sp>
        <p:nvSpPr>
          <p:cNvPr id="23" name="Rectangle 30"/>
          <p:cNvSpPr/>
          <p:nvPr/>
        </p:nvSpPr>
        <p:spPr>
          <a:xfrm>
            <a:off x="10650191" y="2305184"/>
            <a:ext cx="1092141" cy="337185"/>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itchFamily="34" charset="0"/>
                <a:sym typeface="+mn-ea"/>
              </a:rPr>
              <a:t>实施探究</a:t>
            </a:r>
          </a:p>
        </p:txBody>
      </p:sp>
      <p:sp>
        <p:nvSpPr>
          <p:cNvPr id="3" name="文本占位符 2"/>
          <p:cNvSpPr>
            <a:spLocks noGrp="1"/>
          </p:cNvSpPr>
          <p:nvPr/>
        </p:nvSpPr>
        <p:spPr>
          <a:xfrm>
            <a:off x="747713" y="571183"/>
            <a:ext cx="5157787"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9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9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9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9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9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9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9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9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90204" pitchFamily="34" charset="0"/>
              <a:buNone/>
              <a:defRPr sz="1600" b="1" kern="1200">
                <a:solidFill>
                  <a:schemeClr val="tx1"/>
                </a:solidFill>
                <a:latin typeface="+mn-lt"/>
                <a:ea typeface="+mn-ea"/>
                <a:cs typeface="+mn-cs"/>
              </a:defRPr>
            </a:lvl9pPr>
          </a:lstStyle>
          <a:p>
            <a:r>
              <a:rPr lang="zh-CN" altLang="en-US">
                <a:solidFill>
                  <a:schemeClr val="bg1"/>
                </a:solidFill>
              </a:rPr>
              <a:t>知识解析</a:t>
            </a:r>
          </a:p>
        </p:txBody>
      </p:sp>
      <p:sp>
        <p:nvSpPr>
          <p:cNvPr id="8" name="Rectangle 3"/>
          <p:cNvSpPr/>
          <p:nvPr/>
        </p:nvSpPr>
        <p:spPr>
          <a:xfrm>
            <a:off x="0" y="0"/>
            <a:ext cx="31527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1"/>
          <p:cNvSpPr txBox="1"/>
          <p:nvPr/>
        </p:nvSpPr>
        <p:spPr>
          <a:xfrm>
            <a:off x="1002030" y="2129155"/>
            <a:ext cx="4028440" cy="3209925"/>
          </a:xfrm>
          <a:custGeom>
            <a:avLst/>
            <a:gdLst>
              <a:gd name="connsiteX0" fmla="*/ 0 w 3181350"/>
              <a:gd name="connsiteY0" fmla="*/ 0 h 3181350"/>
              <a:gd name="connsiteX1" fmla="*/ 3181350 w 3181350"/>
              <a:gd name="connsiteY1" fmla="*/ 0 h 3181350"/>
              <a:gd name="connsiteX2" fmla="*/ 3181350 w 3181350"/>
              <a:gd name="connsiteY2" fmla="*/ 3181350 h 3181350"/>
              <a:gd name="connsiteX3" fmla="*/ 0 w 3181350"/>
              <a:gd name="connsiteY3" fmla="*/ 3181350 h 3181350"/>
            </a:gdLst>
            <a:ahLst/>
            <a:cxnLst>
              <a:cxn ang="0">
                <a:pos x="connsiteX0" y="connsiteY0"/>
              </a:cxn>
              <a:cxn ang="0">
                <a:pos x="connsiteX1" y="connsiteY1"/>
              </a:cxn>
              <a:cxn ang="0">
                <a:pos x="connsiteX2" y="connsiteY2"/>
              </a:cxn>
              <a:cxn ang="0">
                <a:pos x="connsiteX3" y="connsiteY3"/>
              </a:cxn>
            </a:cxnLst>
            <a:rect l="l" t="t" r="r" b="b"/>
            <a:pathLst>
              <a:path w="3181350" h="3181350">
                <a:moveTo>
                  <a:pt x="0" y="0"/>
                </a:moveTo>
                <a:lnTo>
                  <a:pt x="3181350" y="0"/>
                </a:lnTo>
                <a:lnTo>
                  <a:pt x="3181350" y="3181350"/>
                </a:lnTo>
                <a:lnTo>
                  <a:pt x="0" y="3181350"/>
                </a:lnTo>
                <a:close/>
              </a:path>
            </a:pathLst>
          </a:custGeom>
          <a:blipFill rotWithShape="1">
            <a:blip r:embed="rId8"/>
            <a:stretch>
              <a:fillRect l="-25020" r="-25020"/>
            </a:stretch>
          </a:blipFill>
        </p:spPr>
      </p:sp>
      <p:sp>
        <p:nvSpPr>
          <p:cNvPr id="11" name="文本占位符 2"/>
          <p:cNvSpPr>
            <a:spLocks noGrp="1"/>
          </p:cNvSpPr>
          <p:nvPr/>
        </p:nvSpPr>
        <p:spPr>
          <a:xfrm>
            <a:off x="747713" y="682308"/>
            <a:ext cx="5157787"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9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9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9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9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9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9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9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9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90204" pitchFamily="34" charset="0"/>
              <a:buNone/>
              <a:defRPr sz="1600" b="1" kern="1200">
                <a:solidFill>
                  <a:schemeClr val="tx1"/>
                </a:solidFill>
                <a:latin typeface="+mn-lt"/>
                <a:ea typeface="+mn-ea"/>
                <a:cs typeface="+mn-cs"/>
              </a:defRPr>
            </a:lvl9pPr>
          </a:lstStyle>
          <a:p>
            <a:r>
              <a:rPr lang="zh-CN" altLang="en-US" sz="4000">
                <a:solidFill>
                  <a:schemeClr val="bg1"/>
                </a:solidFill>
              </a:rPr>
              <a:t>实践探究</a:t>
            </a:r>
          </a:p>
        </p:txBody>
      </p:sp>
      <p:sp>
        <p:nvSpPr>
          <p:cNvPr id="2" name="Kreis"/>
          <p:cNvSpPr/>
          <p:nvPr/>
        </p:nvSpPr>
        <p:spPr>
          <a:xfrm>
            <a:off x="8929370" y="3800475"/>
            <a:ext cx="1270000" cy="1270000"/>
          </a:xfrm>
          <a:prstGeom prst="ellipse">
            <a:avLst/>
          </a:prstGeom>
          <a:blipFill rotWithShape="1">
            <a:blip r:embed="rId9"/>
            <a:stretch>
              <a:fillRect l="-25000" r="-25000"/>
            </a:stretch>
          </a:blipFill>
          <a:ln w="12700">
            <a:miter lim="400000"/>
          </a:ln>
        </p:spPr>
        <p:txBody>
          <a:bodyPr lIns="25400" tIns="25400" rIns="25400" bIns="25400" anchor="ctr"/>
          <a:lstStyle/>
          <a:p>
            <a:pPr algn="ctr">
              <a:lnSpc>
                <a:spcPct val="100000"/>
              </a:lnSpc>
              <a:defRPr sz="3200">
                <a:solidFill>
                  <a:srgbClr val="FFFFFF"/>
                </a:solidFill>
                <a:latin typeface="Helvetica Light"/>
                <a:ea typeface="Helvetica Light"/>
                <a:cs typeface="Helvetica Light"/>
                <a:sym typeface="Helvetica Light"/>
              </a:defRPr>
            </a:pPr>
            <a:endParaRPr sz="1600"/>
          </a:p>
        </p:txBody>
      </p:sp>
      <p:sp>
        <p:nvSpPr>
          <p:cNvPr id="4" name="Rectangle 30"/>
          <p:cNvSpPr/>
          <p:nvPr/>
        </p:nvSpPr>
        <p:spPr>
          <a:xfrm>
            <a:off x="10650191" y="3976504"/>
            <a:ext cx="1092141" cy="337185"/>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itchFamily="34" charset="0"/>
                <a:sym typeface="+mn-ea"/>
              </a:rPr>
              <a:t>分享展示</a:t>
            </a:r>
          </a:p>
        </p:txBody>
      </p:sp>
      <p:sp>
        <p:nvSpPr>
          <p:cNvPr id="113" name="椭圆 112"/>
          <p:cNvSpPr/>
          <p:nvPr>
            <p:custDataLst>
              <p:tags r:id="rId1"/>
            </p:custDataLst>
          </p:nvPr>
        </p:nvSpPr>
        <p:spPr>
          <a:xfrm>
            <a:off x="11024277" y="158687"/>
            <a:ext cx="538578" cy="538578"/>
          </a:xfrm>
          <a:prstGeom prst="ellipse">
            <a:avLst/>
          </a:prstGeom>
          <a:solidFill>
            <a:schemeClr val="accent3"/>
          </a:solidFill>
          <a:ln w="28575">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30000"/>
              </a:lnSpc>
            </a:pPr>
            <a:endParaRPr lang="zh-CN" altLang="en-US" sz="2000" b="1" i="1" spc="200">
              <a:solidFill>
                <a:schemeClr val="tx1"/>
              </a:solidFill>
              <a:latin typeface="微软雅黑" panose="020B0503020204020204" pitchFamily="34" charset="-122"/>
              <a:ea typeface="微软雅黑" panose="020B0503020204020204" pitchFamily="34" charset="-122"/>
            </a:endParaRPr>
          </a:p>
        </p:txBody>
      </p:sp>
      <p:sp>
        <p:nvSpPr>
          <p:cNvPr id="144" name="任意多边形 143"/>
          <p:cNvSpPr/>
          <p:nvPr>
            <p:custDataLst>
              <p:tags r:id="rId2"/>
            </p:custDataLst>
          </p:nvPr>
        </p:nvSpPr>
        <p:spPr>
          <a:xfrm>
            <a:off x="11153571" y="289527"/>
            <a:ext cx="279990" cy="276897"/>
          </a:xfrm>
          <a:custGeom>
            <a:avLst/>
            <a:gdLst>
              <a:gd name="connsiteX0" fmla="*/ 446292 w 600511"/>
              <a:gd name="connsiteY0" fmla="*/ 392791 h 593879"/>
              <a:gd name="connsiteX1" fmla="*/ 446292 w 600511"/>
              <a:gd name="connsiteY1" fmla="*/ 459820 h 593879"/>
              <a:gd name="connsiteX2" fmla="*/ 412738 w 600511"/>
              <a:gd name="connsiteY2" fmla="*/ 459820 h 593879"/>
              <a:gd name="connsiteX3" fmla="*/ 466296 w 600511"/>
              <a:gd name="connsiteY3" fmla="*/ 526850 h 593879"/>
              <a:gd name="connsiteX4" fmla="*/ 519853 w 600511"/>
              <a:gd name="connsiteY4" fmla="*/ 459820 h 593879"/>
              <a:gd name="connsiteX5" fmla="*/ 486299 w 600511"/>
              <a:gd name="connsiteY5" fmla="*/ 459820 h 593879"/>
              <a:gd name="connsiteX6" fmla="*/ 486299 w 600511"/>
              <a:gd name="connsiteY6" fmla="*/ 392791 h 593879"/>
              <a:gd name="connsiteX7" fmla="*/ 0 w 600511"/>
              <a:gd name="connsiteY7" fmla="*/ 372515 h 593879"/>
              <a:gd name="connsiteX8" fmla="*/ 233292 w 600511"/>
              <a:gd name="connsiteY8" fmla="*/ 465626 h 593879"/>
              <a:gd name="connsiteX9" fmla="*/ 305248 w 600511"/>
              <a:gd name="connsiteY9" fmla="*/ 461116 h 593879"/>
              <a:gd name="connsiteX10" fmla="*/ 332998 w 600511"/>
              <a:gd name="connsiteY10" fmla="*/ 549716 h 593879"/>
              <a:gd name="connsiteX11" fmla="*/ 233292 w 600511"/>
              <a:gd name="connsiteY11" fmla="*/ 558737 h 593879"/>
              <a:gd name="connsiteX12" fmla="*/ 0 w 600511"/>
              <a:gd name="connsiteY12" fmla="*/ 465626 h 593879"/>
              <a:gd name="connsiteX13" fmla="*/ 466296 w 600511"/>
              <a:gd name="connsiteY13" fmla="*/ 326083 h 593879"/>
              <a:gd name="connsiteX14" fmla="*/ 600511 w 600511"/>
              <a:gd name="connsiteY14" fmla="*/ 459820 h 593879"/>
              <a:gd name="connsiteX15" fmla="*/ 466296 w 600511"/>
              <a:gd name="connsiteY15" fmla="*/ 593879 h 593879"/>
              <a:gd name="connsiteX16" fmla="*/ 332080 w 600511"/>
              <a:gd name="connsiteY16" fmla="*/ 459820 h 593879"/>
              <a:gd name="connsiteX17" fmla="*/ 466296 w 600511"/>
              <a:gd name="connsiteY17" fmla="*/ 326083 h 593879"/>
              <a:gd name="connsiteX18" fmla="*/ 0 w 600511"/>
              <a:gd name="connsiteY18" fmla="*/ 233007 h 593879"/>
              <a:gd name="connsiteX19" fmla="*/ 233309 w 600511"/>
              <a:gd name="connsiteY19" fmla="*/ 326118 h 593879"/>
              <a:gd name="connsiteX20" fmla="*/ 466296 w 600511"/>
              <a:gd name="connsiteY20" fmla="*/ 233007 h 593879"/>
              <a:gd name="connsiteX21" fmla="*/ 466296 w 600511"/>
              <a:gd name="connsiteY21" fmla="*/ 299054 h 593879"/>
              <a:gd name="connsiteX22" fmla="*/ 312370 w 600511"/>
              <a:gd name="connsiteY22" fmla="*/ 413430 h 593879"/>
              <a:gd name="connsiteX23" fmla="*/ 233309 w 600511"/>
              <a:gd name="connsiteY23" fmla="*/ 419229 h 593879"/>
              <a:gd name="connsiteX24" fmla="*/ 0 w 600511"/>
              <a:gd name="connsiteY24" fmla="*/ 326118 h 593879"/>
              <a:gd name="connsiteX25" fmla="*/ 233309 w 600511"/>
              <a:gd name="connsiteY25" fmla="*/ 23200 h 593879"/>
              <a:gd name="connsiteX26" fmla="*/ 23234 w 600511"/>
              <a:gd name="connsiteY26" fmla="*/ 93123 h 593879"/>
              <a:gd name="connsiteX27" fmla="*/ 233309 w 600511"/>
              <a:gd name="connsiteY27" fmla="*/ 163046 h 593879"/>
              <a:gd name="connsiteX28" fmla="*/ 443062 w 600511"/>
              <a:gd name="connsiteY28" fmla="*/ 93123 h 593879"/>
              <a:gd name="connsiteX29" fmla="*/ 233309 w 600511"/>
              <a:gd name="connsiteY29" fmla="*/ 23200 h 593879"/>
              <a:gd name="connsiteX30" fmla="*/ 233309 w 600511"/>
              <a:gd name="connsiteY30" fmla="*/ 0 h 593879"/>
              <a:gd name="connsiteX31" fmla="*/ 466296 w 600511"/>
              <a:gd name="connsiteY31" fmla="*/ 93123 h 593879"/>
              <a:gd name="connsiteX32" fmla="*/ 466296 w 600511"/>
              <a:gd name="connsiteY32" fmla="*/ 186246 h 593879"/>
              <a:gd name="connsiteX33" fmla="*/ 233309 w 600511"/>
              <a:gd name="connsiteY33" fmla="*/ 279369 h 593879"/>
              <a:gd name="connsiteX34" fmla="*/ 0 w 600511"/>
              <a:gd name="connsiteY34" fmla="*/ 186246 h 593879"/>
              <a:gd name="connsiteX35" fmla="*/ 0 w 600511"/>
              <a:gd name="connsiteY35" fmla="*/ 93123 h 593879"/>
              <a:gd name="connsiteX36" fmla="*/ 233309 w 600511"/>
              <a:gd name="connsiteY36" fmla="*/ 0 h 59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0511" h="593879">
                <a:moveTo>
                  <a:pt x="446292" y="392791"/>
                </a:moveTo>
                <a:lnTo>
                  <a:pt x="446292" y="459820"/>
                </a:lnTo>
                <a:lnTo>
                  <a:pt x="412738" y="459820"/>
                </a:lnTo>
                <a:lnTo>
                  <a:pt x="466296" y="526850"/>
                </a:lnTo>
                <a:lnTo>
                  <a:pt x="519853" y="459820"/>
                </a:lnTo>
                <a:lnTo>
                  <a:pt x="486299" y="459820"/>
                </a:lnTo>
                <a:lnTo>
                  <a:pt x="486299" y="392791"/>
                </a:lnTo>
                <a:close/>
                <a:moveTo>
                  <a:pt x="0" y="372515"/>
                </a:moveTo>
                <a:cubicBezTo>
                  <a:pt x="0" y="424065"/>
                  <a:pt x="104223" y="465626"/>
                  <a:pt x="233292" y="465626"/>
                </a:cubicBezTo>
                <a:cubicBezTo>
                  <a:pt x="258461" y="465626"/>
                  <a:pt x="282661" y="464015"/>
                  <a:pt x="305248" y="461116"/>
                </a:cubicBezTo>
                <a:cubicBezTo>
                  <a:pt x="305571" y="493978"/>
                  <a:pt x="315574" y="524264"/>
                  <a:pt x="332998" y="549716"/>
                </a:cubicBezTo>
                <a:cubicBezTo>
                  <a:pt x="302667" y="555515"/>
                  <a:pt x="268786" y="558737"/>
                  <a:pt x="233292" y="558737"/>
                </a:cubicBezTo>
                <a:cubicBezTo>
                  <a:pt x="104546" y="558737"/>
                  <a:pt x="0" y="517176"/>
                  <a:pt x="0" y="465626"/>
                </a:cubicBezTo>
                <a:close/>
                <a:moveTo>
                  <a:pt x="466296" y="326083"/>
                </a:moveTo>
                <a:cubicBezTo>
                  <a:pt x="540501" y="326083"/>
                  <a:pt x="600511" y="386023"/>
                  <a:pt x="600511" y="459820"/>
                </a:cubicBezTo>
                <a:cubicBezTo>
                  <a:pt x="600511" y="533939"/>
                  <a:pt x="540501" y="593879"/>
                  <a:pt x="466296" y="593879"/>
                </a:cubicBezTo>
                <a:cubicBezTo>
                  <a:pt x="392412" y="593879"/>
                  <a:pt x="332080" y="533939"/>
                  <a:pt x="332080" y="459820"/>
                </a:cubicBezTo>
                <a:cubicBezTo>
                  <a:pt x="332080" y="386023"/>
                  <a:pt x="392412" y="326083"/>
                  <a:pt x="466296" y="326083"/>
                </a:cubicBezTo>
                <a:close/>
                <a:moveTo>
                  <a:pt x="0" y="233007"/>
                </a:moveTo>
                <a:cubicBezTo>
                  <a:pt x="0" y="284234"/>
                  <a:pt x="104554" y="326118"/>
                  <a:pt x="233309" y="326118"/>
                </a:cubicBezTo>
                <a:cubicBezTo>
                  <a:pt x="362065" y="326118"/>
                  <a:pt x="466296" y="284234"/>
                  <a:pt x="466296" y="233007"/>
                </a:cubicBezTo>
                <a:lnTo>
                  <a:pt x="466296" y="299054"/>
                </a:lnTo>
                <a:cubicBezTo>
                  <a:pt x="393689" y="299054"/>
                  <a:pt x="332377" y="347382"/>
                  <a:pt x="312370" y="413430"/>
                </a:cubicBezTo>
                <a:cubicBezTo>
                  <a:pt x="287522" y="416974"/>
                  <a:pt x="261061" y="419229"/>
                  <a:pt x="233309" y="419229"/>
                </a:cubicBezTo>
                <a:cubicBezTo>
                  <a:pt x="104231" y="419229"/>
                  <a:pt x="0" y="377345"/>
                  <a:pt x="0" y="326118"/>
                </a:cubicBezTo>
                <a:close/>
                <a:moveTo>
                  <a:pt x="233309" y="23200"/>
                </a:moveTo>
                <a:cubicBezTo>
                  <a:pt x="105199" y="23200"/>
                  <a:pt x="23234" y="64767"/>
                  <a:pt x="23234" y="93123"/>
                </a:cubicBezTo>
                <a:cubicBezTo>
                  <a:pt x="23234" y="121479"/>
                  <a:pt x="105199" y="163046"/>
                  <a:pt x="233309" y="163046"/>
                </a:cubicBezTo>
                <a:cubicBezTo>
                  <a:pt x="361420" y="163046"/>
                  <a:pt x="443062" y="121479"/>
                  <a:pt x="443062" y="93123"/>
                </a:cubicBezTo>
                <a:cubicBezTo>
                  <a:pt x="443062" y="64767"/>
                  <a:pt x="361420" y="23200"/>
                  <a:pt x="233309" y="23200"/>
                </a:cubicBezTo>
                <a:close/>
                <a:moveTo>
                  <a:pt x="233309" y="0"/>
                </a:moveTo>
                <a:cubicBezTo>
                  <a:pt x="362065" y="0"/>
                  <a:pt x="466296" y="41567"/>
                  <a:pt x="466296" y="93123"/>
                </a:cubicBezTo>
                <a:lnTo>
                  <a:pt x="466296" y="186246"/>
                </a:lnTo>
                <a:cubicBezTo>
                  <a:pt x="466296" y="237802"/>
                  <a:pt x="362065" y="279369"/>
                  <a:pt x="233309" y="279369"/>
                </a:cubicBezTo>
                <a:cubicBezTo>
                  <a:pt x="104231" y="279369"/>
                  <a:pt x="0" y="237802"/>
                  <a:pt x="0" y="186246"/>
                </a:cubicBezTo>
                <a:lnTo>
                  <a:pt x="0" y="93123"/>
                </a:lnTo>
                <a:cubicBezTo>
                  <a:pt x="0" y="41567"/>
                  <a:pt x="104554" y="0"/>
                  <a:pt x="233309" y="0"/>
                </a:cubicBezTo>
                <a:close/>
              </a:path>
            </a:pathLst>
          </a:custGeom>
          <a:solidFill>
            <a:schemeClr val="bg1"/>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40000"/>
              </a:lnSpc>
            </a:pPr>
            <a:endParaRPr lang="zh-CN" altLang="en-US" sz="2000" b="1" i="1" spc="200">
              <a:solidFill>
                <a:schemeClr val="bg1"/>
              </a:solidFill>
              <a:latin typeface="微软雅黑" panose="020B0503020204020204" pitchFamily="34" charset="-122"/>
              <a:ea typeface="微软雅黑" panose="020B0503020204020204" pitchFamily="34" charset="-122"/>
            </a:endParaRPr>
          </a:p>
        </p:txBody>
      </p:sp>
      <p:sp>
        <p:nvSpPr>
          <p:cNvPr id="112" name="文本框 111"/>
          <p:cNvSpPr txBox="1"/>
          <p:nvPr>
            <p:custDataLst>
              <p:tags r:id="rId3"/>
            </p:custDataLst>
          </p:nvPr>
        </p:nvSpPr>
        <p:spPr>
          <a:xfrm>
            <a:off x="9945065" y="888978"/>
            <a:ext cx="2697000" cy="411721"/>
          </a:xfrm>
          <a:prstGeom prst="rect">
            <a:avLst/>
          </a:prstGeom>
          <a:noFill/>
        </p:spPr>
        <p:txBody>
          <a:bodyPr wrap="square" lIns="91440" tIns="45720" rIns="91440" bIns="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zh-CN" altLang="en-US" sz="2000" b="1" spc="200" dirty="0">
                <a:solidFill>
                  <a:schemeClr val="tx1">
                    <a:lumMod val="85000"/>
                    <a:lumOff val="15000"/>
                  </a:schemeClr>
                </a:solidFill>
                <a:latin typeface="Arial" panose="020B0604020202090204" pitchFamily="34" charset="0"/>
                <a:ea typeface="微软雅黑" panose="020B0503020204020204" pitchFamily="34" charset="-122"/>
              </a:rPr>
              <a:t>实践探究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1000"/>
                                        <p:tgtEl>
                                          <p:spTgt spid="23"/>
                                        </p:tgtEl>
                                      </p:cBhvr>
                                    </p:animEffect>
                                    <p:anim calcmode="lin" valueType="num">
                                      <p:cBhvr>
                                        <p:cTn id="18" dur="1000" fill="hold"/>
                                        <p:tgtEl>
                                          <p:spTgt spid="23"/>
                                        </p:tgtEl>
                                        <p:attrNameLst>
                                          <p:attrName>ppt_x</p:attrName>
                                        </p:attrNameLst>
                                      </p:cBhvr>
                                      <p:tavLst>
                                        <p:tav tm="0">
                                          <p:val>
                                            <p:strVal val="#ppt_x"/>
                                          </p:val>
                                        </p:tav>
                                        <p:tav tm="100000">
                                          <p:val>
                                            <p:strVal val="#ppt_x"/>
                                          </p:val>
                                        </p:tav>
                                      </p:tavLst>
                                    </p:anim>
                                    <p:anim calcmode="lin" valueType="num">
                                      <p:cBhvr>
                                        <p:cTn id="19" dur="1000" fill="hold"/>
                                        <p:tgtEl>
                                          <p:spTgt spid="2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3"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0"/>
          <p:cNvSpPr/>
          <p:nvPr/>
        </p:nvSpPr>
        <p:spPr>
          <a:xfrm>
            <a:off x="3459637" y="2155105"/>
            <a:ext cx="10426045" cy="206210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rPr>
              <a:t>生活中还有哪些芯片呢</a:t>
            </a:r>
            <a:r>
              <a:rPr lang="zh-CN" altLang="en-US" sz="3200" b="1"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Open Sans" pitchFamily="34" charset="0"/>
                <a:sym typeface="+mn-ea"/>
              </a:rPr>
              <a:t>？</a:t>
            </a:r>
            <a:endParaRPr lang="en-US" altLang="zh-CN" sz="3200" b="1"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Open Sans" pitchFamily="34"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Open Sans" pitchFamily="34" charset="0"/>
                <a:sym typeface="+mn-ea"/>
              </a:rPr>
              <a:t>他们都起到了什么功能？</a:t>
            </a:r>
            <a:endParaRPr lang="en-US" altLang="zh-CN" sz="3200" b="1"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Open Sans" pitchFamily="34"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Open Sans" pitchFamily="34" charset="0"/>
                <a:sym typeface="+mn-ea"/>
              </a:rPr>
              <a:t>要怎么对他们进行分类呢？</a:t>
            </a:r>
            <a:endParaRPr lang="en-US" altLang="zh-CN" sz="3200" b="1"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Open Sans" pitchFamily="34"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Open Sans" pitchFamily="34" charset="0"/>
                <a:sym typeface="+mn-ea"/>
              </a:rPr>
              <a:t>请大家小组讨论后自由发言。</a:t>
            </a:r>
            <a:endParaRPr lang="zh-CN" altLang="en-US" sz="3200" b="1" noProof="0" dirty="0">
              <a:ln>
                <a:noFill/>
              </a:ln>
              <a:solidFill>
                <a:schemeClr val="tx1">
                  <a:lumMod val="75000"/>
                  <a:lumOff val="25000"/>
                </a:schemeClr>
              </a:solidFill>
              <a:effectLst/>
              <a:uLnTx/>
              <a:uFillTx/>
              <a:latin typeface="思源黑体 CN Normal" panose="020B0400000000000000" pitchFamily="34" charset="-122"/>
              <a:ea typeface="思源黑体 CN Normal" panose="020B0400000000000000" pitchFamily="34" charset="-122"/>
              <a:cs typeface="Open Sans" pitchFamily="34" charset="0"/>
              <a:sym typeface="+mn-ea"/>
            </a:endParaRPr>
          </a:p>
        </p:txBody>
      </p:sp>
      <p:grpSp>
        <p:nvGrpSpPr>
          <p:cNvPr id="17" name="Group 16"/>
          <p:cNvGrpSpPr/>
          <p:nvPr/>
        </p:nvGrpSpPr>
        <p:grpSpPr>
          <a:xfrm>
            <a:off x="1" y="301326"/>
            <a:ext cx="12192000" cy="6556674"/>
            <a:chOff x="1" y="301326"/>
            <a:chExt cx="12192000" cy="6556674"/>
          </a:xfrm>
        </p:grpSpPr>
        <p:sp>
          <p:nvSpPr>
            <p:cNvPr id="18" name="Freeform 19"/>
            <p:cNvSpPr/>
            <p:nvPr/>
          </p:nvSpPr>
          <p:spPr bwMode="auto">
            <a:xfrm flipH="1">
              <a:off x="317634" y="301326"/>
              <a:ext cx="354719" cy="577922"/>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19" name="Freeform 19"/>
            <p:cNvSpPr/>
            <p:nvPr/>
          </p:nvSpPr>
          <p:spPr bwMode="auto">
            <a:xfrm flipH="1">
              <a:off x="672353" y="377879"/>
              <a:ext cx="260744" cy="424815"/>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1"/>
            </a:solidFill>
            <a:ln>
              <a:noFill/>
            </a:ln>
          </p:spPr>
          <p:txBody>
            <a:bodyPr vert="horz" wrap="square" lIns="91440" tIns="45720" rIns="91440" bIns="45720" numCol="1" anchor="t" anchorCtr="0" compatLnSpc="1"/>
            <a:lstStyle/>
            <a:p>
              <a:endParaRPr lang="en-US">
                <a:cs typeface="+mn-ea"/>
                <a:sym typeface="+mn-lt"/>
              </a:endParaRPr>
            </a:p>
          </p:txBody>
        </p:sp>
        <p:sp>
          <p:nvSpPr>
            <p:cNvPr id="20" name="Rectangle 19"/>
            <p:cNvSpPr/>
            <p:nvPr/>
          </p:nvSpPr>
          <p:spPr>
            <a:xfrm>
              <a:off x="1107869" y="377680"/>
              <a:ext cx="1912620" cy="521970"/>
            </a:xfrm>
            <a:prstGeom prst="rect">
              <a:avLst/>
            </a:prstGeom>
          </p:spPr>
          <p:txBody>
            <a:bodyPr wrap="none">
              <a:spAutoFit/>
            </a:bodyPr>
            <a:lstStyle/>
            <a:p>
              <a:r>
                <a:rPr lang="zh-CN" altLang="en-US" sz="2800" b="1" spc="600" dirty="0">
                  <a:solidFill>
                    <a:schemeClr val="tx1">
                      <a:lumMod val="75000"/>
                      <a:lumOff val="25000"/>
                    </a:schemeClr>
                  </a:solidFill>
                  <a:latin typeface="FZQingKeBenYueSongS-R-GB" panose="02000000000000000000" pitchFamily="2" charset="-122"/>
                  <a:ea typeface="FZQingKeBenYueSongS-R-GB" panose="02000000000000000000" pitchFamily="2" charset="-122"/>
                </a:rPr>
                <a:t>分析讨论</a:t>
              </a:r>
            </a:p>
          </p:txBody>
        </p:sp>
        <p:sp>
          <p:nvSpPr>
            <p:cNvPr id="21" name="Rectangle 3"/>
            <p:cNvSpPr/>
            <p:nvPr/>
          </p:nvSpPr>
          <p:spPr>
            <a:xfrm>
              <a:off x="1" y="6556674"/>
              <a:ext cx="12192000" cy="3013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3" name="椭圆 112"/>
          <p:cNvSpPr/>
          <p:nvPr>
            <p:custDataLst>
              <p:tags r:id="rId1"/>
            </p:custDataLst>
          </p:nvPr>
        </p:nvSpPr>
        <p:spPr>
          <a:xfrm>
            <a:off x="11120162" y="301562"/>
            <a:ext cx="538578" cy="538578"/>
          </a:xfrm>
          <a:prstGeom prst="ellipse">
            <a:avLst/>
          </a:prstGeom>
          <a:noFill/>
          <a:ln w="28575">
            <a:solidFill>
              <a:schemeClr val="bg1"/>
            </a:solidFill>
            <a:prstDash val="solid"/>
            <a:round/>
          </a:ln>
          <a:effectLst/>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30000"/>
              </a:lnSpc>
            </a:pPr>
            <a:endParaRPr lang="zh-CN" altLang="en-US" sz="2000" b="1" i="1" spc="200">
              <a:solidFill>
                <a:schemeClr val="tx1"/>
              </a:solidFill>
              <a:latin typeface="微软雅黑" panose="020B0503020204020204" pitchFamily="34" charset="-122"/>
              <a:ea typeface="微软雅黑" panose="020B0503020204020204" pitchFamily="34" charset="-122"/>
            </a:endParaRPr>
          </a:p>
        </p:txBody>
      </p:sp>
      <p:sp>
        <p:nvSpPr>
          <p:cNvPr id="22" name="椭圆 21"/>
          <p:cNvSpPr/>
          <p:nvPr>
            <p:custDataLst>
              <p:tags r:id="rId2"/>
            </p:custDataLst>
          </p:nvPr>
        </p:nvSpPr>
        <p:spPr>
          <a:xfrm>
            <a:off x="11176677" y="142177"/>
            <a:ext cx="538578" cy="538578"/>
          </a:xfrm>
          <a:prstGeom prst="ellipse">
            <a:avLst/>
          </a:prstGeom>
          <a:solidFill>
            <a:schemeClr val="accent3"/>
          </a:solidFill>
          <a:ln w="28575">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30000"/>
              </a:lnSpc>
            </a:pPr>
            <a:endParaRPr lang="zh-CN" altLang="en-US" sz="2000" b="1" i="1" spc="200">
              <a:solidFill>
                <a:schemeClr val="tx1"/>
              </a:solidFill>
              <a:latin typeface="微软雅黑" panose="020B0503020204020204" pitchFamily="34" charset="-122"/>
              <a:ea typeface="微软雅黑" panose="020B0503020204020204" pitchFamily="34" charset="-122"/>
            </a:endParaRPr>
          </a:p>
        </p:txBody>
      </p:sp>
      <p:sp>
        <p:nvSpPr>
          <p:cNvPr id="23" name="任意多边形 22"/>
          <p:cNvSpPr/>
          <p:nvPr>
            <p:custDataLst>
              <p:tags r:id="rId3"/>
            </p:custDataLst>
          </p:nvPr>
        </p:nvSpPr>
        <p:spPr>
          <a:xfrm>
            <a:off x="11305971" y="273017"/>
            <a:ext cx="279990" cy="276897"/>
          </a:xfrm>
          <a:custGeom>
            <a:avLst/>
            <a:gdLst>
              <a:gd name="connsiteX0" fmla="*/ 446292 w 600511"/>
              <a:gd name="connsiteY0" fmla="*/ 392791 h 593879"/>
              <a:gd name="connsiteX1" fmla="*/ 446292 w 600511"/>
              <a:gd name="connsiteY1" fmla="*/ 459820 h 593879"/>
              <a:gd name="connsiteX2" fmla="*/ 412738 w 600511"/>
              <a:gd name="connsiteY2" fmla="*/ 459820 h 593879"/>
              <a:gd name="connsiteX3" fmla="*/ 466296 w 600511"/>
              <a:gd name="connsiteY3" fmla="*/ 526850 h 593879"/>
              <a:gd name="connsiteX4" fmla="*/ 519853 w 600511"/>
              <a:gd name="connsiteY4" fmla="*/ 459820 h 593879"/>
              <a:gd name="connsiteX5" fmla="*/ 486299 w 600511"/>
              <a:gd name="connsiteY5" fmla="*/ 459820 h 593879"/>
              <a:gd name="connsiteX6" fmla="*/ 486299 w 600511"/>
              <a:gd name="connsiteY6" fmla="*/ 392791 h 593879"/>
              <a:gd name="connsiteX7" fmla="*/ 0 w 600511"/>
              <a:gd name="connsiteY7" fmla="*/ 372515 h 593879"/>
              <a:gd name="connsiteX8" fmla="*/ 233292 w 600511"/>
              <a:gd name="connsiteY8" fmla="*/ 465626 h 593879"/>
              <a:gd name="connsiteX9" fmla="*/ 305248 w 600511"/>
              <a:gd name="connsiteY9" fmla="*/ 461116 h 593879"/>
              <a:gd name="connsiteX10" fmla="*/ 332998 w 600511"/>
              <a:gd name="connsiteY10" fmla="*/ 549716 h 593879"/>
              <a:gd name="connsiteX11" fmla="*/ 233292 w 600511"/>
              <a:gd name="connsiteY11" fmla="*/ 558737 h 593879"/>
              <a:gd name="connsiteX12" fmla="*/ 0 w 600511"/>
              <a:gd name="connsiteY12" fmla="*/ 465626 h 593879"/>
              <a:gd name="connsiteX13" fmla="*/ 466296 w 600511"/>
              <a:gd name="connsiteY13" fmla="*/ 326083 h 593879"/>
              <a:gd name="connsiteX14" fmla="*/ 600511 w 600511"/>
              <a:gd name="connsiteY14" fmla="*/ 459820 h 593879"/>
              <a:gd name="connsiteX15" fmla="*/ 466296 w 600511"/>
              <a:gd name="connsiteY15" fmla="*/ 593879 h 593879"/>
              <a:gd name="connsiteX16" fmla="*/ 332080 w 600511"/>
              <a:gd name="connsiteY16" fmla="*/ 459820 h 593879"/>
              <a:gd name="connsiteX17" fmla="*/ 466296 w 600511"/>
              <a:gd name="connsiteY17" fmla="*/ 326083 h 593879"/>
              <a:gd name="connsiteX18" fmla="*/ 0 w 600511"/>
              <a:gd name="connsiteY18" fmla="*/ 233007 h 593879"/>
              <a:gd name="connsiteX19" fmla="*/ 233309 w 600511"/>
              <a:gd name="connsiteY19" fmla="*/ 326118 h 593879"/>
              <a:gd name="connsiteX20" fmla="*/ 466296 w 600511"/>
              <a:gd name="connsiteY20" fmla="*/ 233007 h 593879"/>
              <a:gd name="connsiteX21" fmla="*/ 466296 w 600511"/>
              <a:gd name="connsiteY21" fmla="*/ 299054 h 593879"/>
              <a:gd name="connsiteX22" fmla="*/ 312370 w 600511"/>
              <a:gd name="connsiteY22" fmla="*/ 413430 h 593879"/>
              <a:gd name="connsiteX23" fmla="*/ 233309 w 600511"/>
              <a:gd name="connsiteY23" fmla="*/ 419229 h 593879"/>
              <a:gd name="connsiteX24" fmla="*/ 0 w 600511"/>
              <a:gd name="connsiteY24" fmla="*/ 326118 h 593879"/>
              <a:gd name="connsiteX25" fmla="*/ 233309 w 600511"/>
              <a:gd name="connsiteY25" fmla="*/ 23200 h 593879"/>
              <a:gd name="connsiteX26" fmla="*/ 23234 w 600511"/>
              <a:gd name="connsiteY26" fmla="*/ 93123 h 593879"/>
              <a:gd name="connsiteX27" fmla="*/ 233309 w 600511"/>
              <a:gd name="connsiteY27" fmla="*/ 163046 h 593879"/>
              <a:gd name="connsiteX28" fmla="*/ 443062 w 600511"/>
              <a:gd name="connsiteY28" fmla="*/ 93123 h 593879"/>
              <a:gd name="connsiteX29" fmla="*/ 233309 w 600511"/>
              <a:gd name="connsiteY29" fmla="*/ 23200 h 593879"/>
              <a:gd name="connsiteX30" fmla="*/ 233309 w 600511"/>
              <a:gd name="connsiteY30" fmla="*/ 0 h 593879"/>
              <a:gd name="connsiteX31" fmla="*/ 466296 w 600511"/>
              <a:gd name="connsiteY31" fmla="*/ 93123 h 593879"/>
              <a:gd name="connsiteX32" fmla="*/ 466296 w 600511"/>
              <a:gd name="connsiteY32" fmla="*/ 186246 h 593879"/>
              <a:gd name="connsiteX33" fmla="*/ 233309 w 600511"/>
              <a:gd name="connsiteY33" fmla="*/ 279369 h 593879"/>
              <a:gd name="connsiteX34" fmla="*/ 0 w 600511"/>
              <a:gd name="connsiteY34" fmla="*/ 186246 h 593879"/>
              <a:gd name="connsiteX35" fmla="*/ 0 w 600511"/>
              <a:gd name="connsiteY35" fmla="*/ 93123 h 593879"/>
              <a:gd name="connsiteX36" fmla="*/ 233309 w 600511"/>
              <a:gd name="connsiteY36" fmla="*/ 0 h 59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0511" h="593879">
                <a:moveTo>
                  <a:pt x="446292" y="392791"/>
                </a:moveTo>
                <a:lnTo>
                  <a:pt x="446292" y="459820"/>
                </a:lnTo>
                <a:lnTo>
                  <a:pt x="412738" y="459820"/>
                </a:lnTo>
                <a:lnTo>
                  <a:pt x="466296" y="526850"/>
                </a:lnTo>
                <a:lnTo>
                  <a:pt x="519853" y="459820"/>
                </a:lnTo>
                <a:lnTo>
                  <a:pt x="486299" y="459820"/>
                </a:lnTo>
                <a:lnTo>
                  <a:pt x="486299" y="392791"/>
                </a:lnTo>
                <a:close/>
                <a:moveTo>
                  <a:pt x="0" y="372515"/>
                </a:moveTo>
                <a:cubicBezTo>
                  <a:pt x="0" y="424065"/>
                  <a:pt x="104223" y="465626"/>
                  <a:pt x="233292" y="465626"/>
                </a:cubicBezTo>
                <a:cubicBezTo>
                  <a:pt x="258461" y="465626"/>
                  <a:pt x="282661" y="464015"/>
                  <a:pt x="305248" y="461116"/>
                </a:cubicBezTo>
                <a:cubicBezTo>
                  <a:pt x="305571" y="493978"/>
                  <a:pt x="315574" y="524264"/>
                  <a:pt x="332998" y="549716"/>
                </a:cubicBezTo>
                <a:cubicBezTo>
                  <a:pt x="302667" y="555515"/>
                  <a:pt x="268786" y="558737"/>
                  <a:pt x="233292" y="558737"/>
                </a:cubicBezTo>
                <a:cubicBezTo>
                  <a:pt x="104546" y="558737"/>
                  <a:pt x="0" y="517176"/>
                  <a:pt x="0" y="465626"/>
                </a:cubicBezTo>
                <a:close/>
                <a:moveTo>
                  <a:pt x="466296" y="326083"/>
                </a:moveTo>
                <a:cubicBezTo>
                  <a:pt x="540501" y="326083"/>
                  <a:pt x="600511" y="386023"/>
                  <a:pt x="600511" y="459820"/>
                </a:cubicBezTo>
                <a:cubicBezTo>
                  <a:pt x="600511" y="533939"/>
                  <a:pt x="540501" y="593879"/>
                  <a:pt x="466296" y="593879"/>
                </a:cubicBezTo>
                <a:cubicBezTo>
                  <a:pt x="392412" y="593879"/>
                  <a:pt x="332080" y="533939"/>
                  <a:pt x="332080" y="459820"/>
                </a:cubicBezTo>
                <a:cubicBezTo>
                  <a:pt x="332080" y="386023"/>
                  <a:pt x="392412" y="326083"/>
                  <a:pt x="466296" y="326083"/>
                </a:cubicBezTo>
                <a:close/>
                <a:moveTo>
                  <a:pt x="0" y="233007"/>
                </a:moveTo>
                <a:cubicBezTo>
                  <a:pt x="0" y="284234"/>
                  <a:pt x="104554" y="326118"/>
                  <a:pt x="233309" y="326118"/>
                </a:cubicBezTo>
                <a:cubicBezTo>
                  <a:pt x="362065" y="326118"/>
                  <a:pt x="466296" y="284234"/>
                  <a:pt x="466296" y="233007"/>
                </a:cubicBezTo>
                <a:lnTo>
                  <a:pt x="466296" y="299054"/>
                </a:lnTo>
                <a:cubicBezTo>
                  <a:pt x="393689" y="299054"/>
                  <a:pt x="332377" y="347382"/>
                  <a:pt x="312370" y="413430"/>
                </a:cubicBezTo>
                <a:cubicBezTo>
                  <a:pt x="287522" y="416974"/>
                  <a:pt x="261061" y="419229"/>
                  <a:pt x="233309" y="419229"/>
                </a:cubicBezTo>
                <a:cubicBezTo>
                  <a:pt x="104231" y="419229"/>
                  <a:pt x="0" y="377345"/>
                  <a:pt x="0" y="326118"/>
                </a:cubicBezTo>
                <a:close/>
                <a:moveTo>
                  <a:pt x="233309" y="23200"/>
                </a:moveTo>
                <a:cubicBezTo>
                  <a:pt x="105199" y="23200"/>
                  <a:pt x="23234" y="64767"/>
                  <a:pt x="23234" y="93123"/>
                </a:cubicBezTo>
                <a:cubicBezTo>
                  <a:pt x="23234" y="121479"/>
                  <a:pt x="105199" y="163046"/>
                  <a:pt x="233309" y="163046"/>
                </a:cubicBezTo>
                <a:cubicBezTo>
                  <a:pt x="361420" y="163046"/>
                  <a:pt x="443062" y="121479"/>
                  <a:pt x="443062" y="93123"/>
                </a:cubicBezTo>
                <a:cubicBezTo>
                  <a:pt x="443062" y="64767"/>
                  <a:pt x="361420" y="23200"/>
                  <a:pt x="233309" y="23200"/>
                </a:cubicBezTo>
                <a:close/>
                <a:moveTo>
                  <a:pt x="233309" y="0"/>
                </a:moveTo>
                <a:cubicBezTo>
                  <a:pt x="362065" y="0"/>
                  <a:pt x="466296" y="41567"/>
                  <a:pt x="466296" y="93123"/>
                </a:cubicBezTo>
                <a:lnTo>
                  <a:pt x="466296" y="186246"/>
                </a:lnTo>
                <a:cubicBezTo>
                  <a:pt x="466296" y="237802"/>
                  <a:pt x="362065" y="279369"/>
                  <a:pt x="233309" y="279369"/>
                </a:cubicBezTo>
                <a:cubicBezTo>
                  <a:pt x="104231" y="279369"/>
                  <a:pt x="0" y="237802"/>
                  <a:pt x="0" y="186246"/>
                </a:cubicBezTo>
                <a:lnTo>
                  <a:pt x="0" y="93123"/>
                </a:lnTo>
                <a:cubicBezTo>
                  <a:pt x="0" y="41567"/>
                  <a:pt x="104554" y="0"/>
                  <a:pt x="233309" y="0"/>
                </a:cubicBezTo>
                <a:close/>
              </a:path>
            </a:pathLst>
          </a:custGeom>
          <a:solidFill>
            <a:schemeClr val="bg1"/>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40000"/>
              </a:lnSpc>
            </a:pPr>
            <a:endParaRPr lang="zh-CN" altLang="en-US" sz="2000" b="1" i="1" spc="20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custDataLst>
              <p:tags r:id="rId4"/>
            </p:custDataLst>
          </p:nvPr>
        </p:nvSpPr>
        <p:spPr>
          <a:xfrm>
            <a:off x="10097465" y="872468"/>
            <a:ext cx="2697000" cy="411721"/>
          </a:xfrm>
          <a:prstGeom prst="rect">
            <a:avLst/>
          </a:prstGeom>
          <a:noFill/>
        </p:spPr>
        <p:txBody>
          <a:bodyPr wrap="square" lIns="91440" tIns="45720" rIns="91440" bIns="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zh-CN" altLang="en-US" sz="2000" b="1" spc="200" dirty="0">
                <a:solidFill>
                  <a:schemeClr val="tx1">
                    <a:lumMod val="85000"/>
                    <a:lumOff val="15000"/>
                  </a:schemeClr>
                </a:solidFill>
                <a:latin typeface="Arial" panose="020B0604020202090204" pitchFamily="34" charset="0"/>
                <a:ea typeface="微软雅黑" panose="020B0503020204020204" pitchFamily="34" charset="-122"/>
              </a:rPr>
              <a:t>实践探究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18310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360045" y="225062"/>
            <a:ext cx="12192000" cy="2860919"/>
            <a:chOff x="0" y="-7983"/>
            <a:chExt cx="12192000" cy="2860919"/>
          </a:xfrm>
          <a:effectLst>
            <a:reflection blurRad="6350" stA="50000" endA="300" endPos="55500" dist="50800" dir="5400000" sy="-100000" algn="bl" rotWithShape="0"/>
          </a:effectLst>
        </p:grpSpPr>
        <p:sp useBgFill="1">
          <p:nvSpPr>
            <p:cNvPr id="22" name="í$ḷïḑé"/>
            <p:cNvSpPr/>
            <p:nvPr/>
          </p:nvSpPr>
          <p:spPr>
            <a:xfrm>
              <a:off x="0" y="4589"/>
              <a:ext cx="12192000" cy="2848347"/>
            </a:xfrm>
            <a:prstGeom prst="roundRect">
              <a:avLst>
                <a:gd name="adj" fmla="val 0"/>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dirty="0">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23" name="ïS1íḍè"/>
            <p:cNvSpPr/>
            <p:nvPr/>
          </p:nvSpPr>
          <p:spPr>
            <a:xfrm>
              <a:off x="669925" y="-7983"/>
              <a:ext cx="10851515" cy="2770505"/>
            </a:xfrm>
            <a:prstGeom prst="rect">
              <a:avLst/>
            </a:prstGeom>
            <a:solidFill>
              <a:schemeClr val="accent1"/>
            </a:solidFill>
            <a:ln>
              <a:noFill/>
            </a:ln>
            <a:effectLst>
              <a:outerShdw blurRad="63500"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24" name="ïşlîḓé"/>
            <p:cNvSpPr txBox="1"/>
            <p:nvPr/>
          </p:nvSpPr>
          <p:spPr>
            <a:xfrm>
              <a:off x="538480" y="1245831"/>
              <a:ext cx="10851357" cy="956309"/>
            </a:xfrm>
            <a:prstGeom prst="rect">
              <a:avLst/>
            </a:prstGeom>
          </p:spPr>
          <p:txBody>
            <a:bodyPr vert="horz" wrap="square" lIns="91440" tIns="45720" rIns="91440" bIns="45720" rtlCol="0" anchor="b">
              <a:noAutofit/>
            </a:bodyPr>
            <a:lstStyle>
              <a:lvl1pPr algn="l" defTabSz="913765" rtl="0" eaLnBrk="1" latinLnBrk="0" hangingPunct="1">
                <a:lnSpc>
                  <a:spcPct val="100000"/>
                </a:lnSpc>
                <a:spcBef>
                  <a:spcPct val="0"/>
                </a:spcBef>
                <a:buNone/>
                <a:defRPr sz="2800" b="1" kern="1200">
                  <a:solidFill>
                    <a:schemeClr val="tx1"/>
                  </a:solidFill>
                </a:defRPr>
              </a:lvl1pPr>
            </a:lstStyle>
            <a:p>
              <a:pPr marL="0" marR="0" lvl="0" indent="0" algn="ctr" defTabSz="913765" rtl="0" eaLnBrk="1" fontAlgn="auto" latinLnBrk="0" hangingPunct="1">
                <a:lnSpc>
                  <a:spcPct val="100000"/>
                </a:lnSpc>
                <a:spcBef>
                  <a:spcPct val="0"/>
                </a:spcBef>
                <a:spcAft>
                  <a:spcPts val="0"/>
                </a:spcAft>
                <a:buClrTx/>
                <a:buSzTx/>
                <a:buFontTx/>
                <a:buNone/>
                <a:defRPr/>
              </a:pPr>
              <a:endParaRPr lang="zh-CN" altLang="en-US" sz="4800" b="0" spc="600" noProof="0" dirty="0">
                <a:ln>
                  <a:noFill/>
                </a:ln>
                <a:solidFill>
                  <a:schemeClr val="bg1"/>
                </a:solidFill>
                <a:effectLst/>
                <a:uLnTx/>
                <a:uFillTx/>
                <a:latin typeface="FZQingKeBenYueSongS-R-GB" panose="02000000000000000000" pitchFamily="2" charset="-122"/>
                <a:ea typeface="FZQingKeBenYueSongS-R-GB" panose="02000000000000000000" pitchFamily="2" charset="-122"/>
                <a:cs typeface="+mn-ea"/>
                <a:sym typeface="思源黑体" panose="020B0500000000000000" pitchFamily="34" charset="-122"/>
              </a:endParaRPr>
            </a:p>
            <a:p>
              <a:pPr marL="0" marR="0" lvl="0" indent="0" algn="ctr" defTabSz="913765" rtl="0" eaLnBrk="1" fontAlgn="auto" latinLnBrk="0" hangingPunct="1">
                <a:lnSpc>
                  <a:spcPct val="100000"/>
                </a:lnSpc>
                <a:spcBef>
                  <a:spcPct val="0"/>
                </a:spcBef>
                <a:spcAft>
                  <a:spcPts val="0"/>
                </a:spcAft>
                <a:buClrTx/>
                <a:buSzTx/>
                <a:buFontTx/>
                <a:buNone/>
                <a:defRPr/>
              </a:pPr>
              <a:r>
                <a:rPr lang="zh-CN" altLang="en-US" sz="4400" b="0" spc="600" noProof="0" dirty="0">
                  <a:ln>
                    <a:noFill/>
                  </a:ln>
                  <a:solidFill>
                    <a:schemeClr val="bg1"/>
                  </a:solidFill>
                  <a:effectLst/>
                  <a:uLnTx/>
                  <a:uFillTx/>
                  <a:latin typeface="FZQingKeBenYueSongS-R-GB" panose="02000000000000000000" pitchFamily="2" charset="-122"/>
                  <a:ea typeface="FZQingKeBenYueSongS-R-GB" panose="02000000000000000000" pitchFamily="2" charset="-122"/>
                  <a:cs typeface="+mn-ea"/>
                  <a:sym typeface="思源黑体" panose="020B0500000000000000" pitchFamily="34" charset="-122"/>
                </a:rPr>
                <a:t>第一节</a:t>
              </a:r>
              <a:endParaRPr lang="zh-CN" altLang="en-US" sz="4800" b="0" spc="600" noProof="0" dirty="0">
                <a:ln>
                  <a:noFill/>
                </a:ln>
                <a:solidFill>
                  <a:schemeClr val="bg1"/>
                </a:solidFill>
                <a:effectLst/>
                <a:uLnTx/>
                <a:uFillTx/>
                <a:latin typeface="FZQingKeBenYueSongS-R-GB" panose="02000000000000000000" pitchFamily="2" charset="-122"/>
                <a:ea typeface="FZQingKeBenYueSongS-R-GB" panose="02000000000000000000" pitchFamily="2" charset="-122"/>
                <a:cs typeface="+mn-ea"/>
                <a:sym typeface="思源黑体" panose="020B0500000000000000" pitchFamily="34" charset="-122"/>
              </a:endParaRPr>
            </a:p>
            <a:p>
              <a:pPr marL="0" marR="0" lvl="0" indent="0" algn="ctr" defTabSz="913765" rtl="0" eaLnBrk="1" fontAlgn="auto" latinLnBrk="0" hangingPunct="1">
                <a:lnSpc>
                  <a:spcPct val="100000"/>
                </a:lnSpc>
                <a:spcBef>
                  <a:spcPct val="0"/>
                </a:spcBef>
                <a:spcAft>
                  <a:spcPts val="0"/>
                </a:spcAft>
                <a:buClrTx/>
                <a:buSzTx/>
                <a:buFontTx/>
                <a:buNone/>
                <a:defRPr/>
              </a:pPr>
              <a:r>
                <a:rPr lang="zh-CN" altLang="en-US" sz="4800" b="0" spc="600" noProof="0" dirty="0">
                  <a:ln>
                    <a:noFill/>
                  </a:ln>
                  <a:solidFill>
                    <a:schemeClr val="bg1"/>
                  </a:solidFill>
                  <a:effectLst/>
                  <a:uLnTx/>
                  <a:uFillTx/>
                  <a:latin typeface="FZQingKeBenYueSongS-R-GB" panose="02000000000000000000" pitchFamily="2" charset="-122"/>
                  <a:ea typeface="FZQingKeBenYueSongS-R-GB" panose="02000000000000000000" pitchFamily="2" charset="-122"/>
                  <a:cs typeface="+mn-ea"/>
                  <a:sym typeface="思源黑体" panose="020B0500000000000000" pitchFamily="34" charset="-122"/>
                </a:rPr>
                <a:t>生活中的芯片</a:t>
              </a:r>
              <a:endParaRPr kumimoji="0" lang="zh-CN" altLang="en-US" sz="4800" u="none" strike="noStrike" kern="1200" cap="none" spc="600" normalizeH="0" baseline="0" noProof="0" dirty="0">
                <a:ln>
                  <a:noFill/>
                </a:ln>
                <a:solidFill>
                  <a:schemeClr val="bg1"/>
                </a:solidFill>
                <a:effectLst/>
                <a:uLnTx/>
                <a:uFillTx/>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grpSp>
      <p:pic>
        <p:nvPicPr>
          <p:cNvPr id="3" name="图片 2" descr="D441093D-1056-46ED-B069-473AB26B18CF"/>
          <p:cNvPicPr>
            <a:picLocks noChangeAspect="1"/>
          </p:cNvPicPr>
          <p:nvPr/>
        </p:nvPicPr>
        <p:blipFill>
          <a:blip r:embed="rId3"/>
          <a:stretch>
            <a:fillRect/>
          </a:stretch>
        </p:blipFill>
        <p:spPr>
          <a:xfrm>
            <a:off x="802005" y="3674110"/>
            <a:ext cx="3641725" cy="2428240"/>
          </a:xfrm>
          <a:prstGeom prst="rect">
            <a:avLst/>
          </a:prstGeom>
        </p:spPr>
      </p:pic>
      <p:pic>
        <p:nvPicPr>
          <p:cNvPr id="29" name="图片 28" descr="5478C2AF-63F2-40D1-BA84-BF9110D91AA0_4_5005_c"/>
          <p:cNvPicPr>
            <a:picLocks noChangeAspect="1"/>
          </p:cNvPicPr>
          <p:nvPr/>
        </p:nvPicPr>
        <p:blipFill>
          <a:blip r:embed="rId4"/>
          <a:stretch>
            <a:fillRect/>
          </a:stretch>
        </p:blipFill>
        <p:spPr>
          <a:xfrm>
            <a:off x="4545330" y="3674110"/>
            <a:ext cx="3821430" cy="2427605"/>
          </a:xfrm>
          <a:prstGeom prst="rect">
            <a:avLst/>
          </a:prstGeom>
        </p:spPr>
      </p:pic>
      <p:pic>
        <p:nvPicPr>
          <p:cNvPr id="30" name="图片 29" descr="938F8291-02D0-4458-8A25-B5B791CF3BBC"/>
          <p:cNvPicPr>
            <a:picLocks noChangeAspect="1"/>
          </p:cNvPicPr>
          <p:nvPr/>
        </p:nvPicPr>
        <p:blipFill>
          <a:blip r:embed="rId5"/>
          <a:stretch>
            <a:fillRect/>
          </a:stretch>
        </p:blipFill>
        <p:spPr>
          <a:xfrm>
            <a:off x="8396605" y="3688080"/>
            <a:ext cx="3679825" cy="238569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知识总结</a:t>
            </a:r>
          </a:p>
        </p:txBody>
      </p:sp>
      <p:sp>
        <p:nvSpPr>
          <p:cNvPr id="4" name="内容占位符 3"/>
          <p:cNvSpPr>
            <a:spLocks noGrp="1"/>
          </p:cNvSpPr>
          <p:nvPr>
            <p:ph sz="half" idx="2"/>
          </p:nvPr>
        </p:nvSpPr>
        <p:spPr>
          <a:xfrm>
            <a:off x="5559457" y="1830987"/>
            <a:ext cx="6242902" cy="4351338"/>
          </a:xfrm>
        </p:spPr>
        <p:txBody>
          <a:bodyPr>
            <a:normAutofit/>
          </a:bodyPr>
          <a:lstStyle/>
          <a:p>
            <a:pPr>
              <a:lnSpc>
                <a:spcPct val="150000"/>
              </a:lnSpc>
            </a:pPr>
            <a:r>
              <a:rPr lang="zh-CN" altLang="en-US" sz="2000" dirty="0"/>
              <a:t>芯片的本质是集成电路；</a:t>
            </a:r>
            <a:endParaRPr lang="en-US" altLang="zh-CN" sz="2000" dirty="0"/>
          </a:p>
          <a:p>
            <a:pPr>
              <a:lnSpc>
                <a:spcPct val="150000"/>
              </a:lnSpc>
            </a:pPr>
            <a:r>
              <a:rPr lang="zh-CN" altLang="en-US" sz="2000" dirty="0"/>
              <a:t>经过七十年的探索和进步，芯片得到了巨大的发展；</a:t>
            </a:r>
            <a:endParaRPr lang="en-US" altLang="zh-CN" sz="2000" dirty="0"/>
          </a:p>
          <a:p>
            <a:pPr>
              <a:lnSpc>
                <a:spcPct val="150000"/>
              </a:lnSpc>
            </a:pPr>
            <a:r>
              <a:rPr lang="zh-CN" altLang="en-US" sz="2000" dirty="0"/>
              <a:t>芯片在功能上可以分为计算芯片、存储芯片、通信芯片、控制芯片和其他芯片五类；</a:t>
            </a:r>
            <a:endParaRPr lang="en-US" altLang="zh-CN" sz="2000" dirty="0"/>
          </a:p>
          <a:p>
            <a:pPr>
              <a:lnSpc>
                <a:spcPct val="150000"/>
              </a:lnSpc>
            </a:pPr>
            <a:r>
              <a:rPr lang="zh-CN" altLang="en-US" sz="2000" dirty="0"/>
              <a:t>芯片在我们的生活中无处不在</a:t>
            </a:r>
          </a:p>
        </p:txBody>
      </p:sp>
      <p:sp>
        <p:nvSpPr>
          <p:cNvPr id="113" name="椭圆 112"/>
          <p:cNvSpPr/>
          <p:nvPr>
            <p:custDataLst>
              <p:tags r:id="rId1"/>
            </p:custDataLst>
          </p:nvPr>
        </p:nvSpPr>
        <p:spPr>
          <a:xfrm>
            <a:off x="11176677" y="142177"/>
            <a:ext cx="538578" cy="538578"/>
          </a:xfrm>
          <a:prstGeom prst="ellipse">
            <a:avLst/>
          </a:prstGeom>
          <a:solidFill>
            <a:schemeClr val="accent3"/>
          </a:solidFill>
          <a:ln w="28575">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30000"/>
              </a:lnSpc>
            </a:pPr>
            <a:endParaRPr lang="zh-CN" altLang="en-US" sz="2000" b="1" i="1" spc="200">
              <a:solidFill>
                <a:schemeClr val="tx1"/>
              </a:solidFill>
              <a:latin typeface="微软雅黑" panose="020B0503020204020204" pitchFamily="34" charset="-122"/>
              <a:ea typeface="微软雅黑" panose="020B0503020204020204" pitchFamily="34" charset="-122"/>
            </a:endParaRPr>
          </a:p>
        </p:txBody>
      </p:sp>
      <p:sp>
        <p:nvSpPr>
          <p:cNvPr id="144" name="任意多边形 143"/>
          <p:cNvSpPr/>
          <p:nvPr>
            <p:custDataLst>
              <p:tags r:id="rId2"/>
            </p:custDataLst>
          </p:nvPr>
        </p:nvSpPr>
        <p:spPr>
          <a:xfrm>
            <a:off x="11305971" y="273017"/>
            <a:ext cx="279990" cy="276897"/>
          </a:xfrm>
          <a:custGeom>
            <a:avLst/>
            <a:gdLst>
              <a:gd name="connsiteX0" fmla="*/ 446292 w 600511"/>
              <a:gd name="connsiteY0" fmla="*/ 392791 h 593879"/>
              <a:gd name="connsiteX1" fmla="*/ 446292 w 600511"/>
              <a:gd name="connsiteY1" fmla="*/ 459820 h 593879"/>
              <a:gd name="connsiteX2" fmla="*/ 412738 w 600511"/>
              <a:gd name="connsiteY2" fmla="*/ 459820 h 593879"/>
              <a:gd name="connsiteX3" fmla="*/ 466296 w 600511"/>
              <a:gd name="connsiteY3" fmla="*/ 526850 h 593879"/>
              <a:gd name="connsiteX4" fmla="*/ 519853 w 600511"/>
              <a:gd name="connsiteY4" fmla="*/ 459820 h 593879"/>
              <a:gd name="connsiteX5" fmla="*/ 486299 w 600511"/>
              <a:gd name="connsiteY5" fmla="*/ 459820 h 593879"/>
              <a:gd name="connsiteX6" fmla="*/ 486299 w 600511"/>
              <a:gd name="connsiteY6" fmla="*/ 392791 h 593879"/>
              <a:gd name="connsiteX7" fmla="*/ 0 w 600511"/>
              <a:gd name="connsiteY7" fmla="*/ 372515 h 593879"/>
              <a:gd name="connsiteX8" fmla="*/ 233292 w 600511"/>
              <a:gd name="connsiteY8" fmla="*/ 465626 h 593879"/>
              <a:gd name="connsiteX9" fmla="*/ 305248 w 600511"/>
              <a:gd name="connsiteY9" fmla="*/ 461116 h 593879"/>
              <a:gd name="connsiteX10" fmla="*/ 332998 w 600511"/>
              <a:gd name="connsiteY10" fmla="*/ 549716 h 593879"/>
              <a:gd name="connsiteX11" fmla="*/ 233292 w 600511"/>
              <a:gd name="connsiteY11" fmla="*/ 558737 h 593879"/>
              <a:gd name="connsiteX12" fmla="*/ 0 w 600511"/>
              <a:gd name="connsiteY12" fmla="*/ 465626 h 593879"/>
              <a:gd name="connsiteX13" fmla="*/ 466296 w 600511"/>
              <a:gd name="connsiteY13" fmla="*/ 326083 h 593879"/>
              <a:gd name="connsiteX14" fmla="*/ 600511 w 600511"/>
              <a:gd name="connsiteY14" fmla="*/ 459820 h 593879"/>
              <a:gd name="connsiteX15" fmla="*/ 466296 w 600511"/>
              <a:gd name="connsiteY15" fmla="*/ 593879 h 593879"/>
              <a:gd name="connsiteX16" fmla="*/ 332080 w 600511"/>
              <a:gd name="connsiteY16" fmla="*/ 459820 h 593879"/>
              <a:gd name="connsiteX17" fmla="*/ 466296 w 600511"/>
              <a:gd name="connsiteY17" fmla="*/ 326083 h 593879"/>
              <a:gd name="connsiteX18" fmla="*/ 0 w 600511"/>
              <a:gd name="connsiteY18" fmla="*/ 233007 h 593879"/>
              <a:gd name="connsiteX19" fmla="*/ 233309 w 600511"/>
              <a:gd name="connsiteY19" fmla="*/ 326118 h 593879"/>
              <a:gd name="connsiteX20" fmla="*/ 466296 w 600511"/>
              <a:gd name="connsiteY20" fmla="*/ 233007 h 593879"/>
              <a:gd name="connsiteX21" fmla="*/ 466296 w 600511"/>
              <a:gd name="connsiteY21" fmla="*/ 299054 h 593879"/>
              <a:gd name="connsiteX22" fmla="*/ 312370 w 600511"/>
              <a:gd name="connsiteY22" fmla="*/ 413430 h 593879"/>
              <a:gd name="connsiteX23" fmla="*/ 233309 w 600511"/>
              <a:gd name="connsiteY23" fmla="*/ 419229 h 593879"/>
              <a:gd name="connsiteX24" fmla="*/ 0 w 600511"/>
              <a:gd name="connsiteY24" fmla="*/ 326118 h 593879"/>
              <a:gd name="connsiteX25" fmla="*/ 233309 w 600511"/>
              <a:gd name="connsiteY25" fmla="*/ 23200 h 593879"/>
              <a:gd name="connsiteX26" fmla="*/ 23234 w 600511"/>
              <a:gd name="connsiteY26" fmla="*/ 93123 h 593879"/>
              <a:gd name="connsiteX27" fmla="*/ 233309 w 600511"/>
              <a:gd name="connsiteY27" fmla="*/ 163046 h 593879"/>
              <a:gd name="connsiteX28" fmla="*/ 443062 w 600511"/>
              <a:gd name="connsiteY28" fmla="*/ 93123 h 593879"/>
              <a:gd name="connsiteX29" fmla="*/ 233309 w 600511"/>
              <a:gd name="connsiteY29" fmla="*/ 23200 h 593879"/>
              <a:gd name="connsiteX30" fmla="*/ 233309 w 600511"/>
              <a:gd name="connsiteY30" fmla="*/ 0 h 593879"/>
              <a:gd name="connsiteX31" fmla="*/ 466296 w 600511"/>
              <a:gd name="connsiteY31" fmla="*/ 93123 h 593879"/>
              <a:gd name="connsiteX32" fmla="*/ 466296 w 600511"/>
              <a:gd name="connsiteY32" fmla="*/ 186246 h 593879"/>
              <a:gd name="connsiteX33" fmla="*/ 233309 w 600511"/>
              <a:gd name="connsiteY33" fmla="*/ 279369 h 593879"/>
              <a:gd name="connsiteX34" fmla="*/ 0 w 600511"/>
              <a:gd name="connsiteY34" fmla="*/ 186246 h 593879"/>
              <a:gd name="connsiteX35" fmla="*/ 0 w 600511"/>
              <a:gd name="connsiteY35" fmla="*/ 93123 h 593879"/>
              <a:gd name="connsiteX36" fmla="*/ 233309 w 600511"/>
              <a:gd name="connsiteY36" fmla="*/ 0 h 59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0511" h="593879">
                <a:moveTo>
                  <a:pt x="446292" y="392791"/>
                </a:moveTo>
                <a:lnTo>
                  <a:pt x="446292" y="459820"/>
                </a:lnTo>
                <a:lnTo>
                  <a:pt x="412738" y="459820"/>
                </a:lnTo>
                <a:lnTo>
                  <a:pt x="466296" y="526850"/>
                </a:lnTo>
                <a:lnTo>
                  <a:pt x="519853" y="459820"/>
                </a:lnTo>
                <a:lnTo>
                  <a:pt x="486299" y="459820"/>
                </a:lnTo>
                <a:lnTo>
                  <a:pt x="486299" y="392791"/>
                </a:lnTo>
                <a:close/>
                <a:moveTo>
                  <a:pt x="0" y="372515"/>
                </a:moveTo>
                <a:cubicBezTo>
                  <a:pt x="0" y="424065"/>
                  <a:pt x="104223" y="465626"/>
                  <a:pt x="233292" y="465626"/>
                </a:cubicBezTo>
                <a:cubicBezTo>
                  <a:pt x="258461" y="465626"/>
                  <a:pt x="282661" y="464015"/>
                  <a:pt x="305248" y="461116"/>
                </a:cubicBezTo>
                <a:cubicBezTo>
                  <a:pt x="305571" y="493978"/>
                  <a:pt x="315574" y="524264"/>
                  <a:pt x="332998" y="549716"/>
                </a:cubicBezTo>
                <a:cubicBezTo>
                  <a:pt x="302667" y="555515"/>
                  <a:pt x="268786" y="558737"/>
                  <a:pt x="233292" y="558737"/>
                </a:cubicBezTo>
                <a:cubicBezTo>
                  <a:pt x="104546" y="558737"/>
                  <a:pt x="0" y="517176"/>
                  <a:pt x="0" y="465626"/>
                </a:cubicBezTo>
                <a:close/>
                <a:moveTo>
                  <a:pt x="466296" y="326083"/>
                </a:moveTo>
                <a:cubicBezTo>
                  <a:pt x="540501" y="326083"/>
                  <a:pt x="600511" y="386023"/>
                  <a:pt x="600511" y="459820"/>
                </a:cubicBezTo>
                <a:cubicBezTo>
                  <a:pt x="600511" y="533939"/>
                  <a:pt x="540501" y="593879"/>
                  <a:pt x="466296" y="593879"/>
                </a:cubicBezTo>
                <a:cubicBezTo>
                  <a:pt x="392412" y="593879"/>
                  <a:pt x="332080" y="533939"/>
                  <a:pt x="332080" y="459820"/>
                </a:cubicBezTo>
                <a:cubicBezTo>
                  <a:pt x="332080" y="386023"/>
                  <a:pt x="392412" y="326083"/>
                  <a:pt x="466296" y="326083"/>
                </a:cubicBezTo>
                <a:close/>
                <a:moveTo>
                  <a:pt x="0" y="233007"/>
                </a:moveTo>
                <a:cubicBezTo>
                  <a:pt x="0" y="284234"/>
                  <a:pt x="104554" y="326118"/>
                  <a:pt x="233309" y="326118"/>
                </a:cubicBezTo>
                <a:cubicBezTo>
                  <a:pt x="362065" y="326118"/>
                  <a:pt x="466296" y="284234"/>
                  <a:pt x="466296" y="233007"/>
                </a:cubicBezTo>
                <a:lnTo>
                  <a:pt x="466296" y="299054"/>
                </a:lnTo>
                <a:cubicBezTo>
                  <a:pt x="393689" y="299054"/>
                  <a:pt x="332377" y="347382"/>
                  <a:pt x="312370" y="413430"/>
                </a:cubicBezTo>
                <a:cubicBezTo>
                  <a:pt x="287522" y="416974"/>
                  <a:pt x="261061" y="419229"/>
                  <a:pt x="233309" y="419229"/>
                </a:cubicBezTo>
                <a:cubicBezTo>
                  <a:pt x="104231" y="419229"/>
                  <a:pt x="0" y="377345"/>
                  <a:pt x="0" y="326118"/>
                </a:cubicBezTo>
                <a:close/>
                <a:moveTo>
                  <a:pt x="233309" y="23200"/>
                </a:moveTo>
                <a:cubicBezTo>
                  <a:pt x="105199" y="23200"/>
                  <a:pt x="23234" y="64767"/>
                  <a:pt x="23234" y="93123"/>
                </a:cubicBezTo>
                <a:cubicBezTo>
                  <a:pt x="23234" y="121479"/>
                  <a:pt x="105199" y="163046"/>
                  <a:pt x="233309" y="163046"/>
                </a:cubicBezTo>
                <a:cubicBezTo>
                  <a:pt x="361420" y="163046"/>
                  <a:pt x="443062" y="121479"/>
                  <a:pt x="443062" y="93123"/>
                </a:cubicBezTo>
                <a:cubicBezTo>
                  <a:pt x="443062" y="64767"/>
                  <a:pt x="361420" y="23200"/>
                  <a:pt x="233309" y="23200"/>
                </a:cubicBezTo>
                <a:close/>
                <a:moveTo>
                  <a:pt x="233309" y="0"/>
                </a:moveTo>
                <a:cubicBezTo>
                  <a:pt x="362065" y="0"/>
                  <a:pt x="466296" y="41567"/>
                  <a:pt x="466296" y="93123"/>
                </a:cubicBezTo>
                <a:lnTo>
                  <a:pt x="466296" y="186246"/>
                </a:lnTo>
                <a:cubicBezTo>
                  <a:pt x="466296" y="237802"/>
                  <a:pt x="362065" y="279369"/>
                  <a:pt x="233309" y="279369"/>
                </a:cubicBezTo>
                <a:cubicBezTo>
                  <a:pt x="104231" y="279369"/>
                  <a:pt x="0" y="237802"/>
                  <a:pt x="0" y="186246"/>
                </a:cubicBezTo>
                <a:lnTo>
                  <a:pt x="0" y="93123"/>
                </a:lnTo>
                <a:cubicBezTo>
                  <a:pt x="0" y="41567"/>
                  <a:pt x="104554" y="0"/>
                  <a:pt x="233309" y="0"/>
                </a:cubicBezTo>
                <a:close/>
              </a:path>
            </a:pathLst>
          </a:custGeom>
          <a:solidFill>
            <a:schemeClr val="bg1"/>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40000"/>
              </a:lnSpc>
            </a:pPr>
            <a:endParaRPr lang="zh-CN" altLang="en-US" sz="2000" b="1" i="1" spc="200">
              <a:solidFill>
                <a:schemeClr val="bg1"/>
              </a:solidFill>
              <a:latin typeface="微软雅黑" panose="020B0503020204020204" pitchFamily="34" charset="-122"/>
              <a:ea typeface="微软雅黑" panose="020B0503020204020204" pitchFamily="34" charset="-122"/>
            </a:endParaRPr>
          </a:p>
        </p:txBody>
      </p:sp>
      <p:sp>
        <p:nvSpPr>
          <p:cNvPr id="112" name="文本框 111"/>
          <p:cNvSpPr txBox="1"/>
          <p:nvPr>
            <p:custDataLst>
              <p:tags r:id="rId3"/>
            </p:custDataLst>
          </p:nvPr>
        </p:nvSpPr>
        <p:spPr>
          <a:xfrm>
            <a:off x="10097465" y="760708"/>
            <a:ext cx="2697000" cy="411721"/>
          </a:xfrm>
          <a:prstGeom prst="rect">
            <a:avLst/>
          </a:prstGeom>
          <a:noFill/>
        </p:spPr>
        <p:txBody>
          <a:bodyPr wrap="square" lIns="91440" tIns="45720" rIns="91440" bIns="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zh-CN" altLang="en-US" sz="2000" b="1" spc="200" dirty="0">
                <a:solidFill>
                  <a:schemeClr val="tx1">
                    <a:lumMod val="85000"/>
                    <a:lumOff val="15000"/>
                  </a:schemeClr>
                </a:solidFill>
                <a:latin typeface="Arial" panose="020B0604020202090204" pitchFamily="34" charset="0"/>
                <a:ea typeface="微软雅黑" panose="020B0503020204020204" pitchFamily="34" charset="-122"/>
              </a:rPr>
              <a:t>实践探究</a:t>
            </a:r>
          </a:p>
        </p:txBody>
      </p:sp>
      <p:sp>
        <p:nvSpPr>
          <p:cNvPr id="6" name="内容占位符 5">
            <a:extLst>
              <a:ext uri="{FF2B5EF4-FFF2-40B4-BE49-F238E27FC236}">
                <a16:creationId xmlns:a16="http://schemas.microsoft.com/office/drawing/2014/main" id="{1734CC92-E767-4788-A485-1705D33FD567}"/>
              </a:ext>
            </a:extLst>
          </p:cNvPr>
          <p:cNvSpPr>
            <a:spLocks noGrp="1"/>
          </p:cNvSpPr>
          <p:nvPr>
            <p:ph sz="half" idx="1"/>
          </p:nvPr>
        </p:nvSpPr>
        <p:spPr/>
        <p:txBody>
          <a:bodyPr/>
          <a:lstStyle/>
          <a:p>
            <a:endParaRPr lang="zh-CN" altLang="en-US" dirty="0"/>
          </a:p>
        </p:txBody>
      </p:sp>
      <p:pic>
        <p:nvPicPr>
          <p:cNvPr id="10" name="图片 9" descr="D441093D-1056-46ED-B069-473AB26B18CF">
            <a:extLst>
              <a:ext uri="{FF2B5EF4-FFF2-40B4-BE49-F238E27FC236}">
                <a16:creationId xmlns:a16="http://schemas.microsoft.com/office/drawing/2014/main" id="{94D55534-254B-47F4-B6A6-F4E323D57E1D}"/>
              </a:ext>
            </a:extLst>
          </p:cNvPr>
          <p:cNvPicPr>
            <a:picLocks noChangeAspect="1"/>
          </p:cNvPicPr>
          <p:nvPr/>
        </p:nvPicPr>
        <p:blipFill>
          <a:blip r:embed="rId5"/>
          <a:stretch>
            <a:fillRect/>
          </a:stretch>
        </p:blipFill>
        <p:spPr>
          <a:xfrm>
            <a:off x="838200" y="1824735"/>
            <a:ext cx="4318106" cy="2879239"/>
          </a:xfrm>
          <a:prstGeom prst="rect">
            <a:avLst/>
          </a:prstGeom>
        </p:spPr>
      </p:pic>
      <p:sp>
        <p:nvSpPr>
          <p:cNvPr id="11" name="Rectangle 3">
            <a:extLst>
              <a:ext uri="{FF2B5EF4-FFF2-40B4-BE49-F238E27FC236}">
                <a16:creationId xmlns:a16="http://schemas.microsoft.com/office/drawing/2014/main" id="{FE46A6E7-8FEC-4D56-9B21-2C974C25384F}"/>
              </a:ext>
            </a:extLst>
          </p:cNvPr>
          <p:cNvSpPr/>
          <p:nvPr/>
        </p:nvSpPr>
        <p:spPr>
          <a:xfrm>
            <a:off x="1" y="6556674"/>
            <a:ext cx="12192000" cy="3013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内容占位符 3">
            <a:extLst>
              <a:ext uri="{FF2B5EF4-FFF2-40B4-BE49-F238E27FC236}">
                <a16:creationId xmlns:a16="http://schemas.microsoft.com/office/drawing/2014/main" id="{E4D3E66D-B7D2-422C-B601-0BFB644F0AD3}"/>
              </a:ext>
            </a:extLst>
          </p:cNvPr>
          <p:cNvSpPr txBox="1">
            <a:spLocks/>
          </p:cNvSpPr>
          <p:nvPr/>
        </p:nvSpPr>
        <p:spPr>
          <a:xfrm>
            <a:off x="3509518" y="4901323"/>
            <a:ext cx="771584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b="1" dirty="0">
                <a:solidFill>
                  <a:srgbClr val="FF0000"/>
                </a:solidFill>
              </a:rPr>
              <a:t>拓展讨论：运行王者荣耀需要哪些芯片参与呢？</a:t>
            </a:r>
            <a:endParaRPr lang="en-US" altLang="zh-CN"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88273" y="816610"/>
            <a:ext cx="10515600" cy="1325563"/>
          </a:xfrm>
        </p:spPr>
        <p:txBody>
          <a:bodyPr/>
          <a:lstStyle/>
          <a:p>
            <a:pPr algn="ctr"/>
            <a:r>
              <a:rPr lang="zh-CN" altLang="en-US" dirty="0"/>
              <a:t>这些芯片分别属于哪些类型？</a:t>
            </a:r>
          </a:p>
        </p:txBody>
      </p:sp>
      <p:sp>
        <p:nvSpPr>
          <p:cNvPr id="4" name="内容占位符 3"/>
          <p:cNvSpPr>
            <a:spLocks noGrp="1"/>
          </p:cNvSpPr>
          <p:nvPr>
            <p:ph sz="half" idx="2"/>
          </p:nvPr>
        </p:nvSpPr>
        <p:spPr>
          <a:xfrm>
            <a:off x="3152775" y="2624729"/>
            <a:ext cx="8023902" cy="572747"/>
          </a:xfrm>
        </p:spPr>
        <p:txBody>
          <a:bodyPr/>
          <a:lstStyle/>
          <a:p>
            <a:pPr marL="0" indent="0">
              <a:buNone/>
            </a:pPr>
            <a:r>
              <a:rPr lang="zh-CN" altLang="en-US" dirty="0">
                <a:sym typeface="+mn-ea"/>
              </a:rPr>
              <a:t>请大家按照自己的理解对这几种芯片进行分类连线。</a:t>
            </a:r>
            <a:endParaRPr lang="zh-CN" altLang="en-US" dirty="0"/>
          </a:p>
        </p:txBody>
      </p:sp>
      <p:sp>
        <p:nvSpPr>
          <p:cNvPr id="7" name="Rectangle 3"/>
          <p:cNvSpPr/>
          <p:nvPr/>
        </p:nvSpPr>
        <p:spPr>
          <a:xfrm>
            <a:off x="0" y="0"/>
            <a:ext cx="31527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文本占位符 2"/>
          <p:cNvSpPr>
            <a:spLocks noGrp="1"/>
          </p:cNvSpPr>
          <p:nvPr/>
        </p:nvSpPr>
        <p:spPr>
          <a:xfrm>
            <a:off x="747713" y="682308"/>
            <a:ext cx="5157787"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9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9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9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9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9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9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9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9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90204" pitchFamily="34" charset="0"/>
              <a:buNone/>
              <a:defRPr sz="1600" b="1" kern="1200">
                <a:solidFill>
                  <a:schemeClr val="tx1"/>
                </a:solidFill>
                <a:latin typeface="+mn-lt"/>
                <a:ea typeface="+mn-ea"/>
                <a:cs typeface="+mn-cs"/>
              </a:defRPr>
            </a:lvl9pPr>
          </a:lstStyle>
          <a:p>
            <a:r>
              <a:rPr lang="zh-CN" altLang="en-US" sz="4000" dirty="0">
                <a:solidFill>
                  <a:schemeClr val="bg1"/>
                </a:solidFill>
              </a:rPr>
              <a:t>课堂练习</a:t>
            </a:r>
          </a:p>
        </p:txBody>
      </p:sp>
      <p:sp>
        <p:nvSpPr>
          <p:cNvPr id="113" name="椭圆 112"/>
          <p:cNvSpPr/>
          <p:nvPr>
            <p:custDataLst>
              <p:tags r:id="rId1"/>
            </p:custDataLst>
          </p:nvPr>
        </p:nvSpPr>
        <p:spPr>
          <a:xfrm>
            <a:off x="11176677" y="142177"/>
            <a:ext cx="538578" cy="538578"/>
          </a:xfrm>
          <a:prstGeom prst="ellipse">
            <a:avLst/>
          </a:prstGeom>
          <a:solidFill>
            <a:schemeClr val="accent3"/>
          </a:solidFill>
          <a:ln w="28575">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30000"/>
              </a:lnSpc>
            </a:pPr>
            <a:endParaRPr lang="zh-CN" altLang="en-US" sz="2000" b="1" i="1" spc="200">
              <a:solidFill>
                <a:schemeClr val="tx1"/>
              </a:solidFill>
              <a:latin typeface="微软雅黑" panose="020B0503020204020204" pitchFamily="34" charset="-122"/>
              <a:ea typeface="微软雅黑" panose="020B0503020204020204" pitchFamily="34" charset="-122"/>
            </a:endParaRPr>
          </a:p>
        </p:txBody>
      </p:sp>
      <p:sp>
        <p:nvSpPr>
          <p:cNvPr id="144" name="任意多边形 143"/>
          <p:cNvSpPr/>
          <p:nvPr>
            <p:custDataLst>
              <p:tags r:id="rId2"/>
            </p:custDataLst>
          </p:nvPr>
        </p:nvSpPr>
        <p:spPr>
          <a:xfrm>
            <a:off x="11305971" y="273017"/>
            <a:ext cx="279990" cy="276897"/>
          </a:xfrm>
          <a:custGeom>
            <a:avLst/>
            <a:gdLst>
              <a:gd name="connsiteX0" fmla="*/ 446292 w 600511"/>
              <a:gd name="connsiteY0" fmla="*/ 392791 h 593879"/>
              <a:gd name="connsiteX1" fmla="*/ 446292 w 600511"/>
              <a:gd name="connsiteY1" fmla="*/ 459820 h 593879"/>
              <a:gd name="connsiteX2" fmla="*/ 412738 w 600511"/>
              <a:gd name="connsiteY2" fmla="*/ 459820 h 593879"/>
              <a:gd name="connsiteX3" fmla="*/ 466296 w 600511"/>
              <a:gd name="connsiteY3" fmla="*/ 526850 h 593879"/>
              <a:gd name="connsiteX4" fmla="*/ 519853 w 600511"/>
              <a:gd name="connsiteY4" fmla="*/ 459820 h 593879"/>
              <a:gd name="connsiteX5" fmla="*/ 486299 w 600511"/>
              <a:gd name="connsiteY5" fmla="*/ 459820 h 593879"/>
              <a:gd name="connsiteX6" fmla="*/ 486299 w 600511"/>
              <a:gd name="connsiteY6" fmla="*/ 392791 h 593879"/>
              <a:gd name="connsiteX7" fmla="*/ 0 w 600511"/>
              <a:gd name="connsiteY7" fmla="*/ 372515 h 593879"/>
              <a:gd name="connsiteX8" fmla="*/ 233292 w 600511"/>
              <a:gd name="connsiteY8" fmla="*/ 465626 h 593879"/>
              <a:gd name="connsiteX9" fmla="*/ 305248 w 600511"/>
              <a:gd name="connsiteY9" fmla="*/ 461116 h 593879"/>
              <a:gd name="connsiteX10" fmla="*/ 332998 w 600511"/>
              <a:gd name="connsiteY10" fmla="*/ 549716 h 593879"/>
              <a:gd name="connsiteX11" fmla="*/ 233292 w 600511"/>
              <a:gd name="connsiteY11" fmla="*/ 558737 h 593879"/>
              <a:gd name="connsiteX12" fmla="*/ 0 w 600511"/>
              <a:gd name="connsiteY12" fmla="*/ 465626 h 593879"/>
              <a:gd name="connsiteX13" fmla="*/ 466296 w 600511"/>
              <a:gd name="connsiteY13" fmla="*/ 326083 h 593879"/>
              <a:gd name="connsiteX14" fmla="*/ 600511 w 600511"/>
              <a:gd name="connsiteY14" fmla="*/ 459820 h 593879"/>
              <a:gd name="connsiteX15" fmla="*/ 466296 w 600511"/>
              <a:gd name="connsiteY15" fmla="*/ 593879 h 593879"/>
              <a:gd name="connsiteX16" fmla="*/ 332080 w 600511"/>
              <a:gd name="connsiteY16" fmla="*/ 459820 h 593879"/>
              <a:gd name="connsiteX17" fmla="*/ 466296 w 600511"/>
              <a:gd name="connsiteY17" fmla="*/ 326083 h 593879"/>
              <a:gd name="connsiteX18" fmla="*/ 0 w 600511"/>
              <a:gd name="connsiteY18" fmla="*/ 233007 h 593879"/>
              <a:gd name="connsiteX19" fmla="*/ 233309 w 600511"/>
              <a:gd name="connsiteY19" fmla="*/ 326118 h 593879"/>
              <a:gd name="connsiteX20" fmla="*/ 466296 w 600511"/>
              <a:gd name="connsiteY20" fmla="*/ 233007 h 593879"/>
              <a:gd name="connsiteX21" fmla="*/ 466296 w 600511"/>
              <a:gd name="connsiteY21" fmla="*/ 299054 h 593879"/>
              <a:gd name="connsiteX22" fmla="*/ 312370 w 600511"/>
              <a:gd name="connsiteY22" fmla="*/ 413430 h 593879"/>
              <a:gd name="connsiteX23" fmla="*/ 233309 w 600511"/>
              <a:gd name="connsiteY23" fmla="*/ 419229 h 593879"/>
              <a:gd name="connsiteX24" fmla="*/ 0 w 600511"/>
              <a:gd name="connsiteY24" fmla="*/ 326118 h 593879"/>
              <a:gd name="connsiteX25" fmla="*/ 233309 w 600511"/>
              <a:gd name="connsiteY25" fmla="*/ 23200 h 593879"/>
              <a:gd name="connsiteX26" fmla="*/ 23234 w 600511"/>
              <a:gd name="connsiteY26" fmla="*/ 93123 h 593879"/>
              <a:gd name="connsiteX27" fmla="*/ 233309 w 600511"/>
              <a:gd name="connsiteY27" fmla="*/ 163046 h 593879"/>
              <a:gd name="connsiteX28" fmla="*/ 443062 w 600511"/>
              <a:gd name="connsiteY28" fmla="*/ 93123 h 593879"/>
              <a:gd name="connsiteX29" fmla="*/ 233309 w 600511"/>
              <a:gd name="connsiteY29" fmla="*/ 23200 h 593879"/>
              <a:gd name="connsiteX30" fmla="*/ 233309 w 600511"/>
              <a:gd name="connsiteY30" fmla="*/ 0 h 593879"/>
              <a:gd name="connsiteX31" fmla="*/ 466296 w 600511"/>
              <a:gd name="connsiteY31" fmla="*/ 93123 h 593879"/>
              <a:gd name="connsiteX32" fmla="*/ 466296 w 600511"/>
              <a:gd name="connsiteY32" fmla="*/ 186246 h 593879"/>
              <a:gd name="connsiteX33" fmla="*/ 233309 w 600511"/>
              <a:gd name="connsiteY33" fmla="*/ 279369 h 593879"/>
              <a:gd name="connsiteX34" fmla="*/ 0 w 600511"/>
              <a:gd name="connsiteY34" fmla="*/ 186246 h 593879"/>
              <a:gd name="connsiteX35" fmla="*/ 0 w 600511"/>
              <a:gd name="connsiteY35" fmla="*/ 93123 h 593879"/>
              <a:gd name="connsiteX36" fmla="*/ 233309 w 600511"/>
              <a:gd name="connsiteY36" fmla="*/ 0 h 59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0511" h="593879">
                <a:moveTo>
                  <a:pt x="446292" y="392791"/>
                </a:moveTo>
                <a:lnTo>
                  <a:pt x="446292" y="459820"/>
                </a:lnTo>
                <a:lnTo>
                  <a:pt x="412738" y="459820"/>
                </a:lnTo>
                <a:lnTo>
                  <a:pt x="466296" y="526850"/>
                </a:lnTo>
                <a:lnTo>
                  <a:pt x="519853" y="459820"/>
                </a:lnTo>
                <a:lnTo>
                  <a:pt x="486299" y="459820"/>
                </a:lnTo>
                <a:lnTo>
                  <a:pt x="486299" y="392791"/>
                </a:lnTo>
                <a:close/>
                <a:moveTo>
                  <a:pt x="0" y="372515"/>
                </a:moveTo>
                <a:cubicBezTo>
                  <a:pt x="0" y="424065"/>
                  <a:pt x="104223" y="465626"/>
                  <a:pt x="233292" y="465626"/>
                </a:cubicBezTo>
                <a:cubicBezTo>
                  <a:pt x="258461" y="465626"/>
                  <a:pt x="282661" y="464015"/>
                  <a:pt x="305248" y="461116"/>
                </a:cubicBezTo>
                <a:cubicBezTo>
                  <a:pt x="305571" y="493978"/>
                  <a:pt x="315574" y="524264"/>
                  <a:pt x="332998" y="549716"/>
                </a:cubicBezTo>
                <a:cubicBezTo>
                  <a:pt x="302667" y="555515"/>
                  <a:pt x="268786" y="558737"/>
                  <a:pt x="233292" y="558737"/>
                </a:cubicBezTo>
                <a:cubicBezTo>
                  <a:pt x="104546" y="558737"/>
                  <a:pt x="0" y="517176"/>
                  <a:pt x="0" y="465626"/>
                </a:cubicBezTo>
                <a:close/>
                <a:moveTo>
                  <a:pt x="466296" y="326083"/>
                </a:moveTo>
                <a:cubicBezTo>
                  <a:pt x="540501" y="326083"/>
                  <a:pt x="600511" y="386023"/>
                  <a:pt x="600511" y="459820"/>
                </a:cubicBezTo>
                <a:cubicBezTo>
                  <a:pt x="600511" y="533939"/>
                  <a:pt x="540501" y="593879"/>
                  <a:pt x="466296" y="593879"/>
                </a:cubicBezTo>
                <a:cubicBezTo>
                  <a:pt x="392412" y="593879"/>
                  <a:pt x="332080" y="533939"/>
                  <a:pt x="332080" y="459820"/>
                </a:cubicBezTo>
                <a:cubicBezTo>
                  <a:pt x="332080" y="386023"/>
                  <a:pt x="392412" y="326083"/>
                  <a:pt x="466296" y="326083"/>
                </a:cubicBezTo>
                <a:close/>
                <a:moveTo>
                  <a:pt x="0" y="233007"/>
                </a:moveTo>
                <a:cubicBezTo>
                  <a:pt x="0" y="284234"/>
                  <a:pt x="104554" y="326118"/>
                  <a:pt x="233309" y="326118"/>
                </a:cubicBezTo>
                <a:cubicBezTo>
                  <a:pt x="362065" y="326118"/>
                  <a:pt x="466296" y="284234"/>
                  <a:pt x="466296" y="233007"/>
                </a:cubicBezTo>
                <a:lnTo>
                  <a:pt x="466296" y="299054"/>
                </a:lnTo>
                <a:cubicBezTo>
                  <a:pt x="393689" y="299054"/>
                  <a:pt x="332377" y="347382"/>
                  <a:pt x="312370" y="413430"/>
                </a:cubicBezTo>
                <a:cubicBezTo>
                  <a:pt x="287522" y="416974"/>
                  <a:pt x="261061" y="419229"/>
                  <a:pt x="233309" y="419229"/>
                </a:cubicBezTo>
                <a:cubicBezTo>
                  <a:pt x="104231" y="419229"/>
                  <a:pt x="0" y="377345"/>
                  <a:pt x="0" y="326118"/>
                </a:cubicBezTo>
                <a:close/>
                <a:moveTo>
                  <a:pt x="233309" y="23200"/>
                </a:moveTo>
                <a:cubicBezTo>
                  <a:pt x="105199" y="23200"/>
                  <a:pt x="23234" y="64767"/>
                  <a:pt x="23234" y="93123"/>
                </a:cubicBezTo>
                <a:cubicBezTo>
                  <a:pt x="23234" y="121479"/>
                  <a:pt x="105199" y="163046"/>
                  <a:pt x="233309" y="163046"/>
                </a:cubicBezTo>
                <a:cubicBezTo>
                  <a:pt x="361420" y="163046"/>
                  <a:pt x="443062" y="121479"/>
                  <a:pt x="443062" y="93123"/>
                </a:cubicBezTo>
                <a:cubicBezTo>
                  <a:pt x="443062" y="64767"/>
                  <a:pt x="361420" y="23200"/>
                  <a:pt x="233309" y="23200"/>
                </a:cubicBezTo>
                <a:close/>
                <a:moveTo>
                  <a:pt x="233309" y="0"/>
                </a:moveTo>
                <a:cubicBezTo>
                  <a:pt x="362065" y="0"/>
                  <a:pt x="466296" y="41567"/>
                  <a:pt x="466296" y="93123"/>
                </a:cubicBezTo>
                <a:lnTo>
                  <a:pt x="466296" y="186246"/>
                </a:lnTo>
                <a:cubicBezTo>
                  <a:pt x="466296" y="237802"/>
                  <a:pt x="362065" y="279369"/>
                  <a:pt x="233309" y="279369"/>
                </a:cubicBezTo>
                <a:cubicBezTo>
                  <a:pt x="104231" y="279369"/>
                  <a:pt x="0" y="237802"/>
                  <a:pt x="0" y="186246"/>
                </a:cubicBezTo>
                <a:lnTo>
                  <a:pt x="0" y="93123"/>
                </a:lnTo>
                <a:cubicBezTo>
                  <a:pt x="0" y="41567"/>
                  <a:pt x="104554" y="0"/>
                  <a:pt x="233309" y="0"/>
                </a:cubicBezTo>
                <a:close/>
              </a:path>
            </a:pathLst>
          </a:custGeom>
          <a:solidFill>
            <a:schemeClr val="bg1"/>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40000"/>
              </a:lnSpc>
            </a:pPr>
            <a:endParaRPr lang="zh-CN" altLang="en-US" sz="2000" b="1" i="1" spc="200">
              <a:solidFill>
                <a:schemeClr val="bg1"/>
              </a:solidFill>
              <a:latin typeface="微软雅黑" panose="020B0503020204020204" pitchFamily="34" charset="-122"/>
              <a:ea typeface="微软雅黑" panose="020B0503020204020204" pitchFamily="34" charset="-122"/>
            </a:endParaRPr>
          </a:p>
        </p:txBody>
      </p:sp>
      <p:sp>
        <p:nvSpPr>
          <p:cNvPr id="112" name="文本框 111"/>
          <p:cNvSpPr txBox="1"/>
          <p:nvPr>
            <p:custDataLst>
              <p:tags r:id="rId3"/>
            </p:custDataLst>
          </p:nvPr>
        </p:nvSpPr>
        <p:spPr>
          <a:xfrm>
            <a:off x="10097465" y="706733"/>
            <a:ext cx="2697000" cy="411721"/>
          </a:xfrm>
          <a:prstGeom prst="rect">
            <a:avLst/>
          </a:prstGeom>
          <a:noFill/>
        </p:spPr>
        <p:txBody>
          <a:bodyPr wrap="square" lIns="91440" tIns="45720" rIns="91440" bIns="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zh-CN" altLang="en-US" sz="2000" b="1" spc="200" dirty="0">
                <a:solidFill>
                  <a:schemeClr val="tx1">
                    <a:lumMod val="85000"/>
                    <a:lumOff val="15000"/>
                  </a:schemeClr>
                </a:solidFill>
                <a:latin typeface="Arial" panose="020B0604020202090204" pitchFamily="34" charset="0"/>
                <a:ea typeface="微软雅黑" panose="020B0503020204020204" pitchFamily="34" charset="-122"/>
              </a:rPr>
              <a:t>实践探究</a:t>
            </a:r>
          </a:p>
        </p:txBody>
      </p:sp>
      <p:pic>
        <p:nvPicPr>
          <p:cNvPr id="5" name="图片 4">
            <a:extLst>
              <a:ext uri="{FF2B5EF4-FFF2-40B4-BE49-F238E27FC236}">
                <a16:creationId xmlns:a16="http://schemas.microsoft.com/office/drawing/2014/main" id="{B5F99BC6-1000-424B-8C86-E84E49C4A783}"/>
              </a:ext>
            </a:extLst>
          </p:cNvPr>
          <p:cNvPicPr>
            <a:picLocks noChangeAspect="1"/>
          </p:cNvPicPr>
          <p:nvPr/>
        </p:nvPicPr>
        <p:blipFill>
          <a:blip r:embed="rId5"/>
          <a:stretch>
            <a:fillRect/>
          </a:stretch>
        </p:blipFill>
        <p:spPr>
          <a:xfrm>
            <a:off x="1374939" y="3467736"/>
            <a:ext cx="10629900" cy="18192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47"/>
          <p:cNvSpPr/>
          <p:nvPr/>
        </p:nvSpPr>
        <p:spPr>
          <a:xfrm>
            <a:off x="10167620" y="3717925"/>
            <a:ext cx="1609725" cy="1609725"/>
          </a:xfrm>
          <a:custGeom>
            <a:avLst/>
            <a:gdLst>
              <a:gd name="connsiteX0" fmla="*/ 1213419 w 2431775"/>
              <a:gd name="connsiteY0" fmla="*/ 1 h 2431775"/>
              <a:gd name="connsiteX1" fmla="*/ 1438186 w 2431775"/>
              <a:gd name="connsiteY1" fmla="*/ 92569 h 2431775"/>
              <a:gd name="connsiteX2" fmla="*/ 2338296 w 2431775"/>
              <a:gd name="connsiteY2" fmla="*/ 989030 h 2431775"/>
              <a:gd name="connsiteX3" fmla="*/ 2339208 w 2431775"/>
              <a:gd name="connsiteY3" fmla="*/ 1438186 h 2431775"/>
              <a:gd name="connsiteX4" fmla="*/ 1442746 w 2431775"/>
              <a:gd name="connsiteY4" fmla="*/ 2338296 h 2431775"/>
              <a:gd name="connsiteX5" fmla="*/ 993590 w 2431775"/>
              <a:gd name="connsiteY5" fmla="*/ 2339208 h 2431775"/>
              <a:gd name="connsiteX6" fmla="*/ 93481 w 2431775"/>
              <a:gd name="connsiteY6" fmla="*/ 1442746 h 2431775"/>
              <a:gd name="connsiteX7" fmla="*/ 92569 w 2431775"/>
              <a:gd name="connsiteY7" fmla="*/ 993590 h 2431775"/>
              <a:gd name="connsiteX8" fmla="*/ 989030 w 2431775"/>
              <a:gd name="connsiteY8" fmla="*/ 93481 h 2431775"/>
              <a:gd name="connsiteX9" fmla="*/ 1213419 w 2431775"/>
              <a:gd name="connsiteY9" fmla="*/ 1 h 243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1775" h="2431775">
                <a:moveTo>
                  <a:pt x="1213419" y="1"/>
                </a:moveTo>
                <a:cubicBezTo>
                  <a:pt x="1294700" y="-164"/>
                  <a:pt x="1376044" y="30679"/>
                  <a:pt x="1438186" y="92569"/>
                </a:cubicBezTo>
                <a:lnTo>
                  <a:pt x="2338296" y="989030"/>
                </a:lnTo>
                <a:cubicBezTo>
                  <a:pt x="2462579" y="1112809"/>
                  <a:pt x="2462987" y="1313903"/>
                  <a:pt x="2339208" y="1438186"/>
                </a:cubicBezTo>
                <a:lnTo>
                  <a:pt x="1442746" y="2338296"/>
                </a:lnTo>
                <a:cubicBezTo>
                  <a:pt x="1318967" y="2462579"/>
                  <a:pt x="1117873" y="2462987"/>
                  <a:pt x="993590" y="2339208"/>
                </a:cubicBezTo>
                <a:lnTo>
                  <a:pt x="93481" y="1442746"/>
                </a:lnTo>
                <a:cubicBezTo>
                  <a:pt x="-30802" y="1318967"/>
                  <a:pt x="-31211" y="1117873"/>
                  <a:pt x="92569" y="993590"/>
                </a:cubicBezTo>
                <a:lnTo>
                  <a:pt x="989030" y="93481"/>
                </a:lnTo>
                <a:cubicBezTo>
                  <a:pt x="1050920" y="31339"/>
                  <a:pt x="1132138" y="166"/>
                  <a:pt x="1213419" y="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 name="Freeform: Shape 46"/>
          <p:cNvSpPr/>
          <p:nvPr/>
        </p:nvSpPr>
        <p:spPr>
          <a:xfrm>
            <a:off x="3294063" y="3390900"/>
            <a:ext cx="2208212" cy="2208213"/>
          </a:xfrm>
          <a:custGeom>
            <a:avLst/>
            <a:gdLst>
              <a:gd name="connsiteX0" fmla="*/ 1213419 w 2431775"/>
              <a:gd name="connsiteY0" fmla="*/ 1 h 2431775"/>
              <a:gd name="connsiteX1" fmla="*/ 1438186 w 2431775"/>
              <a:gd name="connsiteY1" fmla="*/ 92569 h 2431775"/>
              <a:gd name="connsiteX2" fmla="*/ 2338296 w 2431775"/>
              <a:gd name="connsiteY2" fmla="*/ 989030 h 2431775"/>
              <a:gd name="connsiteX3" fmla="*/ 2339208 w 2431775"/>
              <a:gd name="connsiteY3" fmla="*/ 1438186 h 2431775"/>
              <a:gd name="connsiteX4" fmla="*/ 1442746 w 2431775"/>
              <a:gd name="connsiteY4" fmla="*/ 2338296 h 2431775"/>
              <a:gd name="connsiteX5" fmla="*/ 993590 w 2431775"/>
              <a:gd name="connsiteY5" fmla="*/ 2339208 h 2431775"/>
              <a:gd name="connsiteX6" fmla="*/ 93481 w 2431775"/>
              <a:gd name="connsiteY6" fmla="*/ 1442746 h 2431775"/>
              <a:gd name="connsiteX7" fmla="*/ 92569 w 2431775"/>
              <a:gd name="connsiteY7" fmla="*/ 993590 h 2431775"/>
              <a:gd name="connsiteX8" fmla="*/ 989030 w 2431775"/>
              <a:gd name="connsiteY8" fmla="*/ 93481 h 2431775"/>
              <a:gd name="connsiteX9" fmla="*/ 1213419 w 2431775"/>
              <a:gd name="connsiteY9" fmla="*/ 1 h 243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1775" h="2431775">
                <a:moveTo>
                  <a:pt x="1213419" y="1"/>
                </a:moveTo>
                <a:cubicBezTo>
                  <a:pt x="1294700" y="-164"/>
                  <a:pt x="1376044" y="30679"/>
                  <a:pt x="1438186" y="92569"/>
                </a:cubicBezTo>
                <a:lnTo>
                  <a:pt x="2338296" y="989030"/>
                </a:lnTo>
                <a:cubicBezTo>
                  <a:pt x="2462579" y="1112809"/>
                  <a:pt x="2462987" y="1313903"/>
                  <a:pt x="2339208" y="1438186"/>
                </a:cubicBezTo>
                <a:lnTo>
                  <a:pt x="1442746" y="2338296"/>
                </a:lnTo>
                <a:cubicBezTo>
                  <a:pt x="1318967" y="2462579"/>
                  <a:pt x="1117873" y="2462987"/>
                  <a:pt x="993590" y="2339208"/>
                </a:cubicBezTo>
                <a:lnTo>
                  <a:pt x="93481" y="1442746"/>
                </a:lnTo>
                <a:cubicBezTo>
                  <a:pt x="-30802" y="1318967"/>
                  <a:pt x="-31211" y="1117873"/>
                  <a:pt x="92569" y="993590"/>
                </a:cubicBezTo>
                <a:lnTo>
                  <a:pt x="989030" y="93481"/>
                </a:lnTo>
                <a:cubicBezTo>
                  <a:pt x="1050920" y="31339"/>
                  <a:pt x="1132138" y="166"/>
                  <a:pt x="1213419" y="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任意形状 18"/>
          <p:cNvSpPr/>
          <p:nvPr/>
        </p:nvSpPr>
        <p:spPr>
          <a:xfrm>
            <a:off x="9752768" y="4116947"/>
            <a:ext cx="2439428" cy="2439428"/>
          </a:xfrm>
          <a:custGeom>
            <a:avLst/>
            <a:gdLst>
              <a:gd name="connsiteX0" fmla="*/ 1213555 w 2432050"/>
              <a:gd name="connsiteY0" fmla="*/ 1 h 2432050"/>
              <a:gd name="connsiteX1" fmla="*/ 1438348 w 2432050"/>
              <a:gd name="connsiteY1" fmla="*/ 92580 h 2432050"/>
              <a:gd name="connsiteX2" fmla="*/ 2338560 w 2432050"/>
              <a:gd name="connsiteY2" fmla="*/ 989142 h 2432050"/>
              <a:gd name="connsiteX3" fmla="*/ 2339472 w 2432050"/>
              <a:gd name="connsiteY3" fmla="*/ 1438349 h 2432050"/>
              <a:gd name="connsiteX4" fmla="*/ 1442908 w 2432050"/>
              <a:gd name="connsiteY4" fmla="*/ 2338561 h 2432050"/>
              <a:gd name="connsiteX5" fmla="*/ 1279149 w 2432050"/>
              <a:gd name="connsiteY5" fmla="*/ 2426112 h 2432050"/>
              <a:gd name="connsiteX6" fmla="*/ 1218497 w 2432050"/>
              <a:gd name="connsiteY6" fmla="*/ 2432050 h 2432050"/>
              <a:gd name="connsiteX7" fmla="*/ 1218491 w 2432050"/>
              <a:gd name="connsiteY7" fmla="*/ 2432050 h 2432050"/>
              <a:gd name="connsiteX8" fmla="*/ 1157816 w 2432050"/>
              <a:gd name="connsiteY8" fmla="*/ 2426359 h 2432050"/>
              <a:gd name="connsiteX9" fmla="*/ 993702 w 2432050"/>
              <a:gd name="connsiteY9" fmla="*/ 2339473 h 2432050"/>
              <a:gd name="connsiteX10" fmla="*/ 93491 w 2432050"/>
              <a:gd name="connsiteY10" fmla="*/ 1442909 h 2432050"/>
              <a:gd name="connsiteX11" fmla="*/ 92579 w 2432050"/>
              <a:gd name="connsiteY11" fmla="*/ 993703 h 2432050"/>
              <a:gd name="connsiteX12" fmla="*/ 989141 w 2432050"/>
              <a:gd name="connsiteY12" fmla="*/ 93492 h 2432050"/>
              <a:gd name="connsiteX13" fmla="*/ 1213555 w 2432050"/>
              <a:gd name="connsiteY13" fmla="*/ 1 h 243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2050" h="2432050">
                <a:moveTo>
                  <a:pt x="1213555" y="1"/>
                </a:moveTo>
                <a:cubicBezTo>
                  <a:pt x="1294846" y="-164"/>
                  <a:pt x="1376199" y="30683"/>
                  <a:pt x="1438348" y="92580"/>
                </a:cubicBezTo>
                <a:lnTo>
                  <a:pt x="2338560" y="989142"/>
                </a:lnTo>
                <a:cubicBezTo>
                  <a:pt x="2462857" y="1112935"/>
                  <a:pt x="2463265" y="1314052"/>
                  <a:pt x="2339472" y="1438349"/>
                </a:cubicBezTo>
                <a:lnTo>
                  <a:pt x="1442908" y="2338561"/>
                </a:lnTo>
                <a:cubicBezTo>
                  <a:pt x="1396486" y="2385172"/>
                  <a:pt x="1339191" y="2414361"/>
                  <a:pt x="1279149" y="2426112"/>
                </a:cubicBezTo>
                <a:lnTo>
                  <a:pt x="1218497" y="2432050"/>
                </a:lnTo>
                <a:lnTo>
                  <a:pt x="1218491" y="2432050"/>
                </a:lnTo>
                <a:lnTo>
                  <a:pt x="1157816" y="2426359"/>
                </a:lnTo>
                <a:cubicBezTo>
                  <a:pt x="1097727" y="2414852"/>
                  <a:pt x="1040313" y="2385895"/>
                  <a:pt x="993702" y="2339473"/>
                </a:cubicBezTo>
                <a:lnTo>
                  <a:pt x="93491" y="1442909"/>
                </a:lnTo>
                <a:cubicBezTo>
                  <a:pt x="-30806" y="1319116"/>
                  <a:pt x="-31215" y="1118000"/>
                  <a:pt x="92579" y="993703"/>
                </a:cubicBezTo>
                <a:lnTo>
                  <a:pt x="989141" y="93492"/>
                </a:lnTo>
                <a:cubicBezTo>
                  <a:pt x="1051038" y="31343"/>
                  <a:pt x="1132265" y="166"/>
                  <a:pt x="1213555" y="1"/>
                </a:cubicBezTo>
                <a:close/>
              </a:path>
            </a:pathLst>
          </a:custGeom>
          <a:blipFill>
            <a:blip r:embed="rId6"/>
            <a:stretch>
              <a:fillRect l="-24963" r="-24963"/>
            </a:stretch>
          </a:blip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任意形状 19"/>
          <p:cNvSpPr/>
          <p:nvPr/>
        </p:nvSpPr>
        <p:spPr>
          <a:xfrm>
            <a:off x="672284" y="1219517"/>
            <a:ext cx="4419018" cy="4419018"/>
          </a:xfrm>
          <a:custGeom>
            <a:avLst/>
            <a:gdLst>
              <a:gd name="connsiteX0" fmla="*/ 1213555 w 2432050"/>
              <a:gd name="connsiteY0" fmla="*/ 1 h 2432050"/>
              <a:gd name="connsiteX1" fmla="*/ 1438348 w 2432050"/>
              <a:gd name="connsiteY1" fmla="*/ 92580 h 2432050"/>
              <a:gd name="connsiteX2" fmla="*/ 2338560 w 2432050"/>
              <a:gd name="connsiteY2" fmla="*/ 989142 h 2432050"/>
              <a:gd name="connsiteX3" fmla="*/ 2339472 w 2432050"/>
              <a:gd name="connsiteY3" fmla="*/ 1438349 h 2432050"/>
              <a:gd name="connsiteX4" fmla="*/ 1442908 w 2432050"/>
              <a:gd name="connsiteY4" fmla="*/ 2338561 h 2432050"/>
              <a:gd name="connsiteX5" fmla="*/ 1279149 w 2432050"/>
              <a:gd name="connsiteY5" fmla="*/ 2426112 h 2432050"/>
              <a:gd name="connsiteX6" fmla="*/ 1218497 w 2432050"/>
              <a:gd name="connsiteY6" fmla="*/ 2432050 h 2432050"/>
              <a:gd name="connsiteX7" fmla="*/ 1218491 w 2432050"/>
              <a:gd name="connsiteY7" fmla="*/ 2432050 h 2432050"/>
              <a:gd name="connsiteX8" fmla="*/ 1157816 w 2432050"/>
              <a:gd name="connsiteY8" fmla="*/ 2426359 h 2432050"/>
              <a:gd name="connsiteX9" fmla="*/ 993702 w 2432050"/>
              <a:gd name="connsiteY9" fmla="*/ 2339473 h 2432050"/>
              <a:gd name="connsiteX10" fmla="*/ 93491 w 2432050"/>
              <a:gd name="connsiteY10" fmla="*/ 1442909 h 2432050"/>
              <a:gd name="connsiteX11" fmla="*/ 92579 w 2432050"/>
              <a:gd name="connsiteY11" fmla="*/ 993703 h 2432050"/>
              <a:gd name="connsiteX12" fmla="*/ 989141 w 2432050"/>
              <a:gd name="connsiteY12" fmla="*/ 93492 h 2432050"/>
              <a:gd name="connsiteX13" fmla="*/ 1213555 w 2432050"/>
              <a:gd name="connsiteY13" fmla="*/ 1 h 243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2050" h="2432050">
                <a:moveTo>
                  <a:pt x="1213555" y="1"/>
                </a:moveTo>
                <a:cubicBezTo>
                  <a:pt x="1294846" y="-164"/>
                  <a:pt x="1376199" y="30683"/>
                  <a:pt x="1438348" y="92580"/>
                </a:cubicBezTo>
                <a:lnTo>
                  <a:pt x="2338560" y="989142"/>
                </a:lnTo>
                <a:cubicBezTo>
                  <a:pt x="2462857" y="1112935"/>
                  <a:pt x="2463265" y="1314052"/>
                  <a:pt x="2339472" y="1438349"/>
                </a:cubicBezTo>
                <a:lnTo>
                  <a:pt x="1442908" y="2338561"/>
                </a:lnTo>
                <a:cubicBezTo>
                  <a:pt x="1396486" y="2385172"/>
                  <a:pt x="1339191" y="2414361"/>
                  <a:pt x="1279149" y="2426112"/>
                </a:cubicBezTo>
                <a:lnTo>
                  <a:pt x="1218497" y="2432050"/>
                </a:lnTo>
                <a:lnTo>
                  <a:pt x="1218491" y="2432050"/>
                </a:lnTo>
                <a:lnTo>
                  <a:pt x="1157816" y="2426359"/>
                </a:lnTo>
                <a:cubicBezTo>
                  <a:pt x="1097727" y="2414852"/>
                  <a:pt x="1040313" y="2385895"/>
                  <a:pt x="993702" y="2339473"/>
                </a:cubicBezTo>
                <a:lnTo>
                  <a:pt x="93491" y="1442909"/>
                </a:lnTo>
                <a:cubicBezTo>
                  <a:pt x="-30806" y="1319116"/>
                  <a:pt x="-31215" y="1118000"/>
                  <a:pt x="92579" y="993703"/>
                </a:cubicBezTo>
                <a:lnTo>
                  <a:pt x="989141" y="93492"/>
                </a:lnTo>
                <a:cubicBezTo>
                  <a:pt x="1051038" y="31343"/>
                  <a:pt x="1132265" y="166"/>
                  <a:pt x="1213555" y="1"/>
                </a:cubicBezTo>
                <a:close/>
              </a:path>
            </a:pathLst>
          </a:custGeom>
          <a:blipFill rotWithShape="1">
            <a:blip r:embed="rId7"/>
            <a:stretch>
              <a:fillRect l="-38857" r="-38857"/>
            </a:stretch>
          </a:blip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0" name="Group 9"/>
          <p:cNvGrpSpPr/>
          <p:nvPr/>
        </p:nvGrpSpPr>
        <p:grpSpPr>
          <a:xfrm>
            <a:off x="1" y="301326"/>
            <a:ext cx="12192000" cy="6556674"/>
            <a:chOff x="1" y="301326"/>
            <a:chExt cx="12192000" cy="6556674"/>
          </a:xfrm>
        </p:grpSpPr>
        <p:sp>
          <p:nvSpPr>
            <p:cNvPr id="11" name="Freeform 19"/>
            <p:cNvSpPr/>
            <p:nvPr/>
          </p:nvSpPr>
          <p:spPr bwMode="auto">
            <a:xfrm flipH="1">
              <a:off x="317634" y="301326"/>
              <a:ext cx="354719" cy="577922"/>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12" name="Freeform 19"/>
            <p:cNvSpPr/>
            <p:nvPr/>
          </p:nvSpPr>
          <p:spPr bwMode="auto">
            <a:xfrm flipH="1">
              <a:off x="672353" y="377879"/>
              <a:ext cx="260744" cy="424815"/>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1"/>
            </a:solidFill>
            <a:ln>
              <a:noFill/>
            </a:ln>
          </p:spPr>
          <p:txBody>
            <a:bodyPr vert="horz" wrap="square" lIns="91440" tIns="45720" rIns="91440" bIns="45720" numCol="1" anchor="t" anchorCtr="0" compatLnSpc="1"/>
            <a:lstStyle/>
            <a:p>
              <a:endParaRPr lang="en-US">
                <a:cs typeface="+mn-ea"/>
                <a:sym typeface="+mn-lt"/>
              </a:endParaRPr>
            </a:p>
          </p:txBody>
        </p:sp>
        <p:sp>
          <p:nvSpPr>
            <p:cNvPr id="13" name="Rectangle 12"/>
            <p:cNvSpPr/>
            <p:nvPr/>
          </p:nvSpPr>
          <p:spPr>
            <a:xfrm>
              <a:off x="1107869" y="405620"/>
              <a:ext cx="2777490" cy="521970"/>
            </a:xfrm>
            <a:prstGeom prst="rect">
              <a:avLst/>
            </a:prstGeom>
          </p:spPr>
          <p:txBody>
            <a:bodyPr wrap="none">
              <a:spAutoFit/>
            </a:bodyPr>
            <a:lstStyle/>
            <a:p>
              <a:r>
                <a:rPr lang="zh-CN" altLang="en-US" sz="2800" b="1" spc="600" dirty="0">
                  <a:solidFill>
                    <a:schemeClr val="tx1">
                      <a:lumMod val="75000"/>
                      <a:lumOff val="25000"/>
                    </a:schemeClr>
                  </a:solidFill>
                  <a:latin typeface="FZQingKeBenYueSongS-R-GB" panose="02000000000000000000" pitchFamily="2" charset="-122"/>
                  <a:ea typeface="FZQingKeBenYueSongS-R-GB" panose="02000000000000000000" pitchFamily="2" charset="-122"/>
                </a:rPr>
                <a:t>分组领取材料</a:t>
              </a:r>
            </a:p>
          </p:txBody>
        </p:sp>
        <p:sp>
          <p:nvSpPr>
            <p:cNvPr id="14" name="Rectangle 3"/>
            <p:cNvSpPr/>
            <p:nvPr/>
          </p:nvSpPr>
          <p:spPr>
            <a:xfrm>
              <a:off x="1" y="6556674"/>
              <a:ext cx="12192000" cy="3013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任意多边形: 形状 15"/>
          <p:cNvSpPr/>
          <p:nvPr>
            <p:custDataLst>
              <p:tags r:id="rId1"/>
            </p:custDataLst>
          </p:nvPr>
        </p:nvSpPr>
        <p:spPr>
          <a:xfrm>
            <a:off x="5216029" y="405765"/>
            <a:ext cx="4827626" cy="4457700"/>
          </a:xfrm>
          <a:prstGeom prst="flowChartMagneticTape">
            <a:avLst/>
          </a:prstGeom>
          <a:blipFill dpi="0" rotWithShape="0">
            <a:blip r:embed="rId8"/>
            <a:srcRect/>
            <a:stretch>
              <a:fillRect l="-16000" r="-16000"/>
            </a:stretch>
          </a:blipFill>
          <a:ln w="9525" cap="flat">
            <a:noFill/>
            <a:prstDash val="solid"/>
            <a:miter/>
          </a:ln>
        </p:spPr>
        <p:txBody>
          <a:bodyPr wrap="square" rtlCol="0" anchor="ctr">
            <a:noAutofit/>
          </a:bodyPr>
          <a:lstStyle/>
          <a:p>
            <a:endParaRPr lang="zh-CN" altLang="en-US"/>
          </a:p>
        </p:txBody>
      </p:sp>
      <p:sp>
        <p:nvSpPr>
          <p:cNvPr id="113" name="椭圆 112"/>
          <p:cNvSpPr/>
          <p:nvPr>
            <p:custDataLst>
              <p:tags r:id="rId2"/>
            </p:custDataLst>
          </p:nvPr>
        </p:nvSpPr>
        <p:spPr>
          <a:xfrm>
            <a:off x="11176677" y="142177"/>
            <a:ext cx="538578" cy="538578"/>
          </a:xfrm>
          <a:prstGeom prst="ellipse">
            <a:avLst/>
          </a:prstGeom>
          <a:solidFill>
            <a:schemeClr val="accent3"/>
          </a:solidFill>
          <a:ln w="28575">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30000"/>
              </a:lnSpc>
            </a:pPr>
            <a:endParaRPr lang="zh-CN" altLang="en-US" sz="2000" b="1" i="1" spc="200">
              <a:solidFill>
                <a:schemeClr val="tx1"/>
              </a:solidFill>
              <a:latin typeface="微软雅黑" panose="020B0503020204020204" pitchFamily="34" charset="-122"/>
              <a:ea typeface="微软雅黑" panose="020B0503020204020204" pitchFamily="34" charset="-122"/>
            </a:endParaRPr>
          </a:p>
        </p:txBody>
      </p:sp>
      <p:sp>
        <p:nvSpPr>
          <p:cNvPr id="144" name="任意多边形 143"/>
          <p:cNvSpPr/>
          <p:nvPr>
            <p:custDataLst>
              <p:tags r:id="rId3"/>
            </p:custDataLst>
          </p:nvPr>
        </p:nvSpPr>
        <p:spPr>
          <a:xfrm>
            <a:off x="11305971" y="273017"/>
            <a:ext cx="279990" cy="276897"/>
          </a:xfrm>
          <a:custGeom>
            <a:avLst/>
            <a:gdLst>
              <a:gd name="connsiteX0" fmla="*/ 446292 w 600511"/>
              <a:gd name="connsiteY0" fmla="*/ 392791 h 593879"/>
              <a:gd name="connsiteX1" fmla="*/ 446292 w 600511"/>
              <a:gd name="connsiteY1" fmla="*/ 459820 h 593879"/>
              <a:gd name="connsiteX2" fmla="*/ 412738 w 600511"/>
              <a:gd name="connsiteY2" fmla="*/ 459820 h 593879"/>
              <a:gd name="connsiteX3" fmla="*/ 466296 w 600511"/>
              <a:gd name="connsiteY3" fmla="*/ 526850 h 593879"/>
              <a:gd name="connsiteX4" fmla="*/ 519853 w 600511"/>
              <a:gd name="connsiteY4" fmla="*/ 459820 h 593879"/>
              <a:gd name="connsiteX5" fmla="*/ 486299 w 600511"/>
              <a:gd name="connsiteY5" fmla="*/ 459820 h 593879"/>
              <a:gd name="connsiteX6" fmla="*/ 486299 w 600511"/>
              <a:gd name="connsiteY6" fmla="*/ 392791 h 593879"/>
              <a:gd name="connsiteX7" fmla="*/ 0 w 600511"/>
              <a:gd name="connsiteY7" fmla="*/ 372515 h 593879"/>
              <a:gd name="connsiteX8" fmla="*/ 233292 w 600511"/>
              <a:gd name="connsiteY8" fmla="*/ 465626 h 593879"/>
              <a:gd name="connsiteX9" fmla="*/ 305248 w 600511"/>
              <a:gd name="connsiteY9" fmla="*/ 461116 h 593879"/>
              <a:gd name="connsiteX10" fmla="*/ 332998 w 600511"/>
              <a:gd name="connsiteY10" fmla="*/ 549716 h 593879"/>
              <a:gd name="connsiteX11" fmla="*/ 233292 w 600511"/>
              <a:gd name="connsiteY11" fmla="*/ 558737 h 593879"/>
              <a:gd name="connsiteX12" fmla="*/ 0 w 600511"/>
              <a:gd name="connsiteY12" fmla="*/ 465626 h 593879"/>
              <a:gd name="connsiteX13" fmla="*/ 466296 w 600511"/>
              <a:gd name="connsiteY13" fmla="*/ 326083 h 593879"/>
              <a:gd name="connsiteX14" fmla="*/ 600511 w 600511"/>
              <a:gd name="connsiteY14" fmla="*/ 459820 h 593879"/>
              <a:gd name="connsiteX15" fmla="*/ 466296 w 600511"/>
              <a:gd name="connsiteY15" fmla="*/ 593879 h 593879"/>
              <a:gd name="connsiteX16" fmla="*/ 332080 w 600511"/>
              <a:gd name="connsiteY16" fmla="*/ 459820 h 593879"/>
              <a:gd name="connsiteX17" fmla="*/ 466296 w 600511"/>
              <a:gd name="connsiteY17" fmla="*/ 326083 h 593879"/>
              <a:gd name="connsiteX18" fmla="*/ 0 w 600511"/>
              <a:gd name="connsiteY18" fmla="*/ 233007 h 593879"/>
              <a:gd name="connsiteX19" fmla="*/ 233309 w 600511"/>
              <a:gd name="connsiteY19" fmla="*/ 326118 h 593879"/>
              <a:gd name="connsiteX20" fmla="*/ 466296 w 600511"/>
              <a:gd name="connsiteY20" fmla="*/ 233007 h 593879"/>
              <a:gd name="connsiteX21" fmla="*/ 466296 w 600511"/>
              <a:gd name="connsiteY21" fmla="*/ 299054 h 593879"/>
              <a:gd name="connsiteX22" fmla="*/ 312370 w 600511"/>
              <a:gd name="connsiteY22" fmla="*/ 413430 h 593879"/>
              <a:gd name="connsiteX23" fmla="*/ 233309 w 600511"/>
              <a:gd name="connsiteY23" fmla="*/ 419229 h 593879"/>
              <a:gd name="connsiteX24" fmla="*/ 0 w 600511"/>
              <a:gd name="connsiteY24" fmla="*/ 326118 h 593879"/>
              <a:gd name="connsiteX25" fmla="*/ 233309 w 600511"/>
              <a:gd name="connsiteY25" fmla="*/ 23200 h 593879"/>
              <a:gd name="connsiteX26" fmla="*/ 23234 w 600511"/>
              <a:gd name="connsiteY26" fmla="*/ 93123 h 593879"/>
              <a:gd name="connsiteX27" fmla="*/ 233309 w 600511"/>
              <a:gd name="connsiteY27" fmla="*/ 163046 h 593879"/>
              <a:gd name="connsiteX28" fmla="*/ 443062 w 600511"/>
              <a:gd name="connsiteY28" fmla="*/ 93123 h 593879"/>
              <a:gd name="connsiteX29" fmla="*/ 233309 w 600511"/>
              <a:gd name="connsiteY29" fmla="*/ 23200 h 593879"/>
              <a:gd name="connsiteX30" fmla="*/ 233309 w 600511"/>
              <a:gd name="connsiteY30" fmla="*/ 0 h 593879"/>
              <a:gd name="connsiteX31" fmla="*/ 466296 w 600511"/>
              <a:gd name="connsiteY31" fmla="*/ 93123 h 593879"/>
              <a:gd name="connsiteX32" fmla="*/ 466296 w 600511"/>
              <a:gd name="connsiteY32" fmla="*/ 186246 h 593879"/>
              <a:gd name="connsiteX33" fmla="*/ 233309 w 600511"/>
              <a:gd name="connsiteY33" fmla="*/ 279369 h 593879"/>
              <a:gd name="connsiteX34" fmla="*/ 0 w 600511"/>
              <a:gd name="connsiteY34" fmla="*/ 186246 h 593879"/>
              <a:gd name="connsiteX35" fmla="*/ 0 w 600511"/>
              <a:gd name="connsiteY35" fmla="*/ 93123 h 593879"/>
              <a:gd name="connsiteX36" fmla="*/ 233309 w 600511"/>
              <a:gd name="connsiteY36" fmla="*/ 0 h 59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0511" h="593879">
                <a:moveTo>
                  <a:pt x="446292" y="392791"/>
                </a:moveTo>
                <a:lnTo>
                  <a:pt x="446292" y="459820"/>
                </a:lnTo>
                <a:lnTo>
                  <a:pt x="412738" y="459820"/>
                </a:lnTo>
                <a:lnTo>
                  <a:pt x="466296" y="526850"/>
                </a:lnTo>
                <a:lnTo>
                  <a:pt x="519853" y="459820"/>
                </a:lnTo>
                <a:lnTo>
                  <a:pt x="486299" y="459820"/>
                </a:lnTo>
                <a:lnTo>
                  <a:pt x="486299" y="392791"/>
                </a:lnTo>
                <a:close/>
                <a:moveTo>
                  <a:pt x="0" y="372515"/>
                </a:moveTo>
                <a:cubicBezTo>
                  <a:pt x="0" y="424065"/>
                  <a:pt x="104223" y="465626"/>
                  <a:pt x="233292" y="465626"/>
                </a:cubicBezTo>
                <a:cubicBezTo>
                  <a:pt x="258461" y="465626"/>
                  <a:pt x="282661" y="464015"/>
                  <a:pt x="305248" y="461116"/>
                </a:cubicBezTo>
                <a:cubicBezTo>
                  <a:pt x="305571" y="493978"/>
                  <a:pt x="315574" y="524264"/>
                  <a:pt x="332998" y="549716"/>
                </a:cubicBezTo>
                <a:cubicBezTo>
                  <a:pt x="302667" y="555515"/>
                  <a:pt x="268786" y="558737"/>
                  <a:pt x="233292" y="558737"/>
                </a:cubicBezTo>
                <a:cubicBezTo>
                  <a:pt x="104546" y="558737"/>
                  <a:pt x="0" y="517176"/>
                  <a:pt x="0" y="465626"/>
                </a:cubicBezTo>
                <a:close/>
                <a:moveTo>
                  <a:pt x="466296" y="326083"/>
                </a:moveTo>
                <a:cubicBezTo>
                  <a:pt x="540501" y="326083"/>
                  <a:pt x="600511" y="386023"/>
                  <a:pt x="600511" y="459820"/>
                </a:cubicBezTo>
                <a:cubicBezTo>
                  <a:pt x="600511" y="533939"/>
                  <a:pt x="540501" y="593879"/>
                  <a:pt x="466296" y="593879"/>
                </a:cubicBezTo>
                <a:cubicBezTo>
                  <a:pt x="392412" y="593879"/>
                  <a:pt x="332080" y="533939"/>
                  <a:pt x="332080" y="459820"/>
                </a:cubicBezTo>
                <a:cubicBezTo>
                  <a:pt x="332080" y="386023"/>
                  <a:pt x="392412" y="326083"/>
                  <a:pt x="466296" y="326083"/>
                </a:cubicBezTo>
                <a:close/>
                <a:moveTo>
                  <a:pt x="0" y="233007"/>
                </a:moveTo>
                <a:cubicBezTo>
                  <a:pt x="0" y="284234"/>
                  <a:pt x="104554" y="326118"/>
                  <a:pt x="233309" y="326118"/>
                </a:cubicBezTo>
                <a:cubicBezTo>
                  <a:pt x="362065" y="326118"/>
                  <a:pt x="466296" y="284234"/>
                  <a:pt x="466296" y="233007"/>
                </a:cubicBezTo>
                <a:lnTo>
                  <a:pt x="466296" y="299054"/>
                </a:lnTo>
                <a:cubicBezTo>
                  <a:pt x="393689" y="299054"/>
                  <a:pt x="332377" y="347382"/>
                  <a:pt x="312370" y="413430"/>
                </a:cubicBezTo>
                <a:cubicBezTo>
                  <a:pt x="287522" y="416974"/>
                  <a:pt x="261061" y="419229"/>
                  <a:pt x="233309" y="419229"/>
                </a:cubicBezTo>
                <a:cubicBezTo>
                  <a:pt x="104231" y="419229"/>
                  <a:pt x="0" y="377345"/>
                  <a:pt x="0" y="326118"/>
                </a:cubicBezTo>
                <a:close/>
                <a:moveTo>
                  <a:pt x="233309" y="23200"/>
                </a:moveTo>
                <a:cubicBezTo>
                  <a:pt x="105199" y="23200"/>
                  <a:pt x="23234" y="64767"/>
                  <a:pt x="23234" y="93123"/>
                </a:cubicBezTo>
                <a:cubicBezTo>
                  <a:pt x="23234" y="121479"/>
                  <a:pt x="105199" y="163046"/>
                  <a:pt x="233309" y="163046"/>
                </a:cubicBezTo>
                <a:cubicBezTo>
                  <a:pt x="361420" y="163046"/>
                  <a:pt x="443062" y="121479"/>
                  <a:pt x="443062" y="93123"/>
                </a:cubicBezTo>
                <a:cubicBezTo>
                  <a:pt x="443062" y="64767"/>
                  <a:pt x="361420" y="23200"/>
                  <a:pt x="233309" y="23200"/>
                </a:cubicBezTo>
                <a:close/>
                <a:moveTo>
                  <a:pt x="233309" y="0"/>
                </a:moveTo>
                <a:cubicBezTo>
                  <a:pt x="362065" y="0"/>
                  <a:pt x="466296" y="41567"/>
                  <a:pt x="466296" y="93123"/>
                </a:cubicBezTo>
                <a:lnTo>
                  <a:pt x="466296" y="186246"/>
                </a:lnTo>
                <a:cubicBezTo>
                  <a:pt x="466296" y="237802"/>
                  <a:pt x="362065" y="279369"/>
                  <a:pt x="233309" y="279369"/>
                </a:cubicBezTo>
                <a:cubicBezTo>
                  <a:pt x="104231" y="279369"/>
                  <a:pt x="0" y="237802"/>
                  <a:pt x="0" y="186246"/>
                </a:cubicBezTo>
                <a:lnTo>
                  <a:pt x="0" y="93123"/>
                </a:lnTo>
                <a:cubicBezTo>
                  <a:pt x="0" y="41567"/>
                  <a:pt x="104554" y="0"/>
                  <a:pt x="233309" y="0"/>
                </a:cubicBezTo>
                <a:close/>
              </a:path>
            </a:pathLst>
          </a:custGeom>
          <a:solidFill>
            <a:schemeClr val="bg1"/>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40000"/>
              </a:lnSpc>
            </a:pPr>
            <a:endParaRPr lang="zh-CN" altLang="en-US" sz="2000" b="1" i="1" spc="200">
              <a:solidFill>
                <a:schemeClr val="bg1"/>
              </a:solidFill>
              <a:latin typeface="微软雅黑" panose="020B0503020204020204" pitchFamily="34" charset="-122"/>
              <a:ea typeface="微软雅黑" panose="020B0503020204020204" pitchFamily="34" charset="-122"/>
            </a:endParaRPr>
          </a:p>
        </p:txBody>
      </p:sp>
      <p:sp>
        <p:nvSpPr>
          <p:cNvPr id="112" name="文本框 111"/>
          <p:cNvSpPr txBox="1"/>
          <p:nvPr>
            <p:custDataLst>
              <p:tags r:id="rId4"/>
            </p:custDataLst>
          </p:nvPr>
        </p:nvSpPr>
        <p:spPr>
          <a:xfrm>
            <a:off x="10097465" y="872468"/>
            <a:ext cx="2697000" cy="411721"/>
          </a:xfrm>
          <a:prstGeom prst="rect">
            <a:avLst/>
          </a:prstGeom>
          <a:noFill/>
        </p:spPr>
        <p:txBody>
          <a:bodyPr wrap="square" lIns="91440" tIns="45720" rIns="91440" bIns="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zh-CN" altLang="en-US" sz="2000" b="1" spc="200" dirty="0">
                <a:solidFill>
                  <a:schemeClr val="tx1">
                    <a:lumMod val="85000"/>
                    <a:lumOff val="15000"/>
                  </a:schemeClr>
                </a:solidFill>
                <a:latin typeface="Arial" panose="020B0604020202090204" pitchFamily="34" charset="0"/>
                <a:ea typeface="微软雅黑" panose="020B0503020204020204" pitchFamily="34" charset="-122"/>
              </a:rPr>
              <a:t>实践探究</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rot="2700000">
            <a:off x="2146858" y="1159593"/>
            <a:ext cx="4538818" cy="453881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Oval 9"/>
          <p:cNvSpPr/>
          <p:nvPr/>
        </p:nvSpPr>
        <p:spPr>
          <a:xfrm>
            <a:off x="5161012" y="984420"/>
            <a:ext cx="249382" cy="2493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Freeform 19"/>
          <p:cNvSpPr/>
          <p:nvPr/>
        </p:nvSpPr>
        <p:spPr bwMode="auto">
          <a:xfrm flipH="1">
            <a:off x="317634" y="301326"/>
            <a:ext cx="354719" cy="577922"/>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24" name="Freeform 19"/>
          <p:cNvSpPr/>
          <p:nvPr/>
        </p:nvSpPr>
        <p:spPr bwMode="auto">
          <a:xfrm flipH="1">
            <a:off x="672353" y="377879"/>
            <a:ext cx="260744" cy="424815"/>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1"/>
          </a:solidFill>
          <a:ln>
            <a:noFill/>
          </a:ln>
        </p:spPr>
        <p:txBody>
          <a:bodyPr vert="horz" wrap="square" lIns="91440" tIns="45720" rIns="91440" bIns="45720" numCol="1" anchor="t" anchorCtr="0" compatLnSpc="1"/>
          <a:lstStyle/>
          <a:p>
            <a:endParaRPr lang="en-US">
              <a:cs typeface="+mn-ea"/>
              <a:sym typeface="+mn-lt"/>
            </a:endParaRPr>
          </a:p>
        </p:txBody>
      </p:sp>
      <p:sp>
        <p:nvSpPr>
          <p:cNvPr id="25" name="Rectangle 24"/>
          <p:cNvSpPr/>
          <p:nvPr/>
        </p:nvSpPr>
        <p:spPr>
          <a:xfrm>
            <a:off x="1126284" y="405620"/>
            <a:ext cx="1912620" cy="521970"/>
          </a:xfrm>
          <a:prstGeom prst="rect">
            <a:avLst/>
          </a:prstGeom>
        </p:spPr>
        <p:txBody>
          <a:bodyPr wrap="none">
            <a:spAutoFit/>
          </a:bodyPr>
          <a:lstStyle/>
          <a:p>
            <a:r>
              <a:rPr lang="zh-CN" altLang="en-US" sz="2800" b="1" spc="600" dirty="0">
                <a:solidFill>
                  <a:schemeClr val="tx1">
                    <a:lumMod val="75000"/>
                    <a:lumOff val="25000"/>
                  </a:schemeClr>
                </a:solidFill>
                <a:latin typeface="FZQingKeBenYueSongS-R-GB" panose="02000000000000000000" pitchFamily="2" charset="-122"/>
                <a:ea typeface="FZQingKeBenYueSongS-R-GB" panose="02000000000000000000" pitchFamily="2" charset="-122"/>
              </a:rPr>
              <a:t>分享展示</a:t>
            </a:r>
          </a:p>
        </p:txBody>
      </p:sp>
      <p:sp>
        <p:nvSpPr>
          <p:cNvPr id="5" name="Rectangle 1"/>
          <p:cNvSpPr/>
          <p:nvPr/>
        </p:nvSpPr>
        <p:spPr>
          <a:xfrm rot="2700000">
            <a:off x="2376170" y="1732915"/>
            <a:ext cx="3854450" cy="343027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3" name="图片 2" descr="/Users/zf/Desktop/学生6.jpg学生6"/>
          <p:cNvPicPr>
            <a:picLocks noChangeAspect="1"/>
          </p:cNvPicPr>
          <p:nvPr/>
        </p:nvPicPr>
        <p:blipFill>
          <a:blip r:embed="rId5"/>
          <a:srcRect/>
          <a:stretch>
            <a:fillRect/>
          </a:stretch>
        </p:blipFill>
        <p:spPr>
          <a:xfrm>
            <a:off x="3479483" y="1946593"/>
            <a:ext cx="5758815" cy="3836035"/>
          </a:xfrm>
          <a:prstGeom prst="roundRect">
            <a:avLst/>
          </a:prstGeom>
        </p:spPr>
      </p:pic>
      <p:sp>
        <p:nvSpPr>
          <p:cNvPr id="113" name="椭圆 112"/>
          <p:cNvSpPr/>
          <p:nvPr>
            <p:custDataLst>
              <p:tags r:id="rId1"/>
            </p:custDataLst>
          </p:nvPr>
        </p:nvSpPr>
        <p:spPr>
          <a:xfrm>
            <a:off x="11176677" y="142177"/>
            <a:ext cx="538578" cy="538578"/>
          </a:xfrm>
          <a:prstGeom prst="ellipse">
            <a:avLst/>
          </a:prstGeom>
          <a:solidFill>
            <a:schemeClr val="accent3"/>
          </a:solidFill>
          <a:ln w="28575">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30000"/>
              </a:lnSpc>
            </a:pPr>
            <a:endParaRPr lang="zh-CN" altLang="en-US" sz="2000" b="1" i="1" spc="200">
              <a:solidFill>
                <a:schemeClr val="tx1"/>
              </a:solidFill>
              <a:latin typeface="微软雅黑" panose="020B0503020204020204" pitchFamily="34" charset="-122"/>
              <a:ea typeface="微软雅黑" panose="020B0503020204020204" pitchFamily="34" charset="-122"/>
            </a:endParaRPr>
          </a:p>
        </p:txBody>
      </p:sp>
      <p:sp>
        <p:nvSpPr>
          <p:cNvPr id="144" name="任意多边形 143"/>
          <p:cNvSpPr/>
          <p:nvPr>
            <p:custDataLst>
              <p:tags r:id="rId2"/>
            </p:custDataLst>
          </p:nvPr>
        </p:nvSpPr>
        <p:spPr>
          <a:xfrm>
            <a:off x="11305971" y="273017"/>
            <a:ext cx="279990" cy="276897"/>
          </a:xfrm>
          <a:custGeom>
            <a:avLst/>
            <a:gdLst>
              <a:gd name="connsiteX0" fmla="*/ 446292 w 600511"/>
              <a:gd name="connsiteY0" fmla="*/ 392791 h 593879"/>
              <a:gd name="connsiteX1" fmla="*/ 446292 w 600511"/>
              <a:gd name="connsiteY1" fmla="*/ 459820 h 593879"/>
              <a:gd name="connsiteX2" fmla="*/ 412738 w 600511"/>
              <a:gd name="connsiteY2" fmla="*/ 459820 h 593879"/>
              <a:gd name="connsiteX3" fmla="*/ 466296 w 600511"/>
              <a:gd name="connsiteY3" fmla="*/ 526850 h 593879"/>
              <a:gd name="connsiteX4" fmla="*/ 519853 w 600511"/>
              <a:gd name="connsiteY4" fmla="*/ 459820 h 593879"/>
              <a:gd name="connsiteX5" fmla="*/ 486299 w 600511"/>
              <a:gd name="connsiteY5" fmla="*/ 459820 h 593879"/>
              <a:gd name="connsiteX6" fmla="*/ 486299 w 600511"/>
              <a:gd name="connsiteY6" fmla="*/ 392791 h 593879"/>
              <a:gd name="connsiteX7" fmla="*/ 0 w 600511"/>
              <a:gd name="connsiteY7" fmla="*/ 372515 h 593879"/>
              <a:gd name="connsiteX8" fmla="*/ 233292 w 600511"/>
              <a:gd name="connsiteY8" fmla="*/ 465626 h 593879"/>
              <a:gd name="connsiteX9" fmla="*/ 305248 w 600511"/>
              <a:gd name="connsiteY9" fmla="*/ 461116 h 593879"/>
              <a:gd name="connsiteX10" fmla="*/ 332998 w 600511"/>
              <a:gd name="connsiteY10" fmla="*/ 549716 h 593879"/>
              <a:gd name="connsiteX11" fmla="*/ 233292 w 600511"/>
              <a:gd name="connsiteY11" fmla="*/ 558737 h 593879"/>
              <a:gd name="connsiteX12" fmla="*/ 0 w 600511"/>
              <a:gd name="connsiteY12" fmla="*/ 465626 h 593879"/>
              <a:gd name="connsiteX13" fmla="*/ 466296 w 600511"/>
              <a:gd name="connsiteY13" fmla="*/ 326083 h 593879"/>
              <a:gd name="connsiteX14" fmla="*/ 600511 w 600511"/>
              <a:gd name="connsiteY14" fmla="*/ 459820 h 593879"/>
              <a:gd name="connsiteX15" fmla="*/ 466296 w 600511"/>
              <a:gd name="connsiteY15" fmla="*/ 593879 h 593879"/>
              <a:gd name="connsiteX16" fmla="*/ 332080 w 600511"/>
              <a:gd name="connsiteY16" fmla="*/ 459820 h 593879"/>
              <a:gd name="connsiteX17" fmla="*/ 466296 w 600511"/>
              <a:gd name="connsiteY17" fmla="*/ 326083 h 593879"/>
              <a:gd name="connsiteX18" fmla="*/ 0 w 600511"/>
              <a:gd name="connsiteY18" fmla="*/ 233007 h 593879"/>
              <a:gd name="connsiteX19" fmla="*/ 233309 w 600511"/>
              <a:gd name="connsiteY19" fmla="*/ 326118 h 593879"/>
              <a:gd name="connsiteX20" fmla="*/ 466296 w 600511"/>
              <a:gd name="connsiteY20" fmla="*/ 233007 h 593879"/>
              <a:gd name="connsiteX21" fmla="*/ 466296 w 600511"/>
              <a:gd name="connsiteY21" fmla="*/ 299054 h 593879"/>
              <a:gd name="connsiteX22" fmla="*/ 312370 w 600511"/>
              <a:gd name="connsiteY22" fmla="*/ 413430 h 593879"/>
              <a:gd name="connsiteX23" fmla="*/ 233309 w 600511"/>
              <a:gd name="connsiteY23" fmla="*/ 419229 h 593879"/>
              <a:gd name="connsiteX24" fmla="*/ 0 w 600511"/>
              <a:gd name="connsiteY24" fmla="*/ 326118 h 593879"/>
              <a:gd name="connsiteX25" fmla="*/ 233309 w 600511"/>
              <a:gd name="connsiteY25" fmla="*/ 23200 h 593879"/>
              <a:gd name="connsiteX26" fmla="*/ 23234 w 600511"/>
              <a:gd name="connsiteY26" fmla="*/ 93123 h 593879"/>
              <a:gd name="connsiteX27" fmla="*/ 233309 w 600511"/>
              <a:gd name="connsiteY27" fmla="*/ 163046 h 593879"/>
              <a:gd name="connsiteX28" fmla="*/ 443062 w 600511"/>
              <a:gd name="connsiteY28" fmla="*/ 93123 h 593879"/>
              <a:gd name="connsiteX29" fmla="*/ 233309 w 600511"/>
              <a:gd name="connsiteY29" fmla="*/ 23200 h 593879"/>
              <a:gd name="connsiteX30" fmla="*/ 233309 w 600511"/>
              <a:gd name="connsiteY30" fmla="*/ 0 h 593879"/>
              <a:gd name="connsiteX31" fmla="*/ 466296 w 600511"/>
              <a:gd name="connsiteY31" fmla="*/ 93123 h 593879"/>
              <a:gd name="connsiteX32" fmla="*/ 466296 w 600511"/>
              <a:gd name="connsiteY32" fmla="*/ 186246 h 593879"/>
              <a:gd name="connsiteX33" fmla="*/ 233309 w 600511"/>
              <a:gd name="connsiteY33" fmla="*/ 279369 h 593879"/>
              <a:gd name="connsiteX34" fmla="*/ 0 w 600511"/>
              <a:gd name="connsiteY34" fmla="*/ 186246 h 593879"/>
              <a:gd name="connsiteX35" fmla="*/ 0 w 600511"/>
              <a:gd name="connsiteY35" fmla="*/ 93123 h 593879"/>
              <a:gd name="connsiteX36" fmla="*/ 233309 w 600511"/>
              <a:gd name="connsiteY36" fmla="*/ 0 h 59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0511" h="593879">
                <a:moveTo>
                  <a:pt x="446292" y="392791"/>
                </a:moveTo>
                <a:lnTo>
                  <a:pt x="446292" y="459820"/>
                </a:lnTo>
                <a:lnTo>
                  <a:pt x="412738" y="459820"/>
                </a:lnTo>
                <a:lnTo>
                  <a:pt x="466296" y="526850"/>
                </a:lnTo>
                <a:lnTo>
                  <a:pt x="519853" y="459820"/>
                </a:lnTo>
                <a:lnTo>
                  <a:pt x="486299" y="459820"/>
                </a:lnTo>
                <a:lnTo>
                  <a:pt x="486299" y="392791"/>
                </a:lnTo>
                <a:close/>
                <a:moveTo>
                  <a:pt x="0" y="372515"/>
                </a:moveTo>
                <a:cubicBezTo>
                  <a:pt x="0" y="424065"/>
                  <a:pt x="104223" y="465626"/>
                  <a:pt x="233292" y="465626"/>
                </a:cubicBezTo>
                <a:cubicBezTo>
                  <a:pt x="258461" y="465626"/>
                  <a:pt x="282661" y="464015"/>
                  <a:pt x="305248" y="461116"/>
                </a:cubicBezTo>
                <a:cubicBezTo>
                  <a:pt x="305571" y="493978"/>
                  <a:pt x="315574" y="524264"/>
                  <a:pt x="332998" y="549716"/>
                </a:cubicBezTo>
                <a:cubicBezTo>
                  <a:pt x="302667" y="555515"/>
                  <a:pt x="268786" y="558737"/>
                  <a:pt x="233292" y="558737"/>
                </a:cubicBezTo>
                <a:cubicBezTo>
                  <a:pt x="104546" y="558737"/>
                  <a:pt x="0" y="517176"/>
                  <a:pt x="0" y="465626"/>
                </a:cubicBezTo>
                <a:close/>
                <a:moveTo>
                  <a:pt x="466296" y="326083"/>
                </a:moveTo>
                <a:cubicBezTo>
                  <a:pt x="540501" y="326083"/>
                  <a:pt x="600511" y="386023"/>
                  <a:pt x="600511" y="459820"/>
                </a:cubicBezTo>
                <a:cubicBezTo>
                  <a:pt x="600511" y="533939"/>
                  <a:pt x="540501" y="593879"/>
                  <a:pt x="466296" y="593879"/>
                </a:cubicBezTo>
                <a:cubicBezTo>
                  <a:pt x="392412" y="593879"/>
                  <a:pt x="332080" y="533939"/>
                  <a:pt x="332080" y="459820"/>
                </a:cubicBezTo>
                <a:cubicBezTo>
                  <a:pt x="332080" y="386023"/>
                  <a:pt x="392412" y="326083"/>
                  <a:pt x="466296" y="326083"/>
                </a:cubicBezTo>
                <a:close/>
                <a:moveTo>
                  <a:pt x="0" y="233007"/>
                </a:moveTo>
                <a:cubicBezTo>
                  <a:pt x="0" y="284234"/>
                  <a:pt x="104554" y="326118"/>
                  <a:pt x="233309" y="326118"/>
                </a:cubicBezTo>
                <a:cubicBezTo>
                  <a:pt x="362065" y="326118"/>
                  <a:pt x="466296" y="284234"/>
                  <a:pt x="466296" y="233007"/>
                </a:cubicBezTo>
                <a:lnTo>
                  <a:pt x="466296" y="299054"/>
                </a:lnTo>
                <a:cubicBezTo>
                  <a:pt x="393689" y="299054"/>
                  <a:pt x="332377" y="347382"/>
                  <a:pt x="312370" y="413430"/>
                </a:cubicBezTo>
                <a:cubicBezTo>
                  <a:pt x="287522" y="416974"/>
                  <a:pt x="261061" y="419229"/>
                  <a:pt x="233309" y="419229"/>
                </a:cubicBezTo>
                <a:cubicBezTo>
                  <a:pt x="104231" y="419229"/>
                  <a:pt x="0" y="377345"/>
                  <a:pt x="0" y="326118"/>
                </a:cubicBezTo>
                <a:close/>
                <a:moveTo>
                  <a:pt x="233309" y="23200"/>
                </a:moveTo>
                <a:cubicBezTo>
                  <a:pt x="105199" y="23200"/>
                  <a:pt x="23234" y="64767"/>
                  <a:pt x="23234" y="93123"/>
                </a:cubicBezTo>
                <a:cubicBezTo>
                  <a:pt x="23234" y="121479"/>
                  <a:pt x="105199" y="163046"/>
                  <a:pt x="233309" y="163046"/>
                </a:cubicBezTo>
                <a:cubicBezTo>
                  <a:pt x="361420" y="163046"/>
                  <a:pt x="443062" y="121479"/>
                  <a:pt x="443062" y="93123"/>
                </a:cubicBezTo>
                <a:cubicBezTo>
                  <a:pt x="443062" y="64767"/>
                  <a:pt x="361420" y="23200"/>
                  <a:pt x="233309" y="23200"/>
                </a:cubicBezTo>
                <a:close/>
                <a:moveTo>
                  <a:pt x="233309" y="0"/>
                </a:moveTo>
                <a:cubicBezTo>
                  <a:pt x="362065" y="0"/>
                  <a:pt x="466296" y="41567"/>
                  <a:pt x="466296" y="93123"/>
                </a:cubicBezTo>
                <a:lnTo>
                  <a:pt x="466296" y="186246"/>
                </a:lnTo>
                <a:cubicBezTo>
                  <a:pt x="466296" y="237802"/>
                  <a:pt x="362065" y="279369"/>
                  <a:pt x="233309" y="279369"/>
                </a:cubicBezTo>
                <a:cubicBezTo>
                  <a:pt x="104231" y="279369"/>
                  <a:pt x="0" y="237802"/>
                  <a:pt x="0" y="186246"/>
                </a:cubicBezTo>
                <a:lnTo>
                  <a:pt x="0" y="93123"/>
                </a:lnTo>
                <a:cubicBezTo>
                  <a:pt x="0" y="41567"/>
                  <a:pt x="104554" y="0"/>
                  <a:pt x="233309" y="0"/>
                </a:cubicBezTo>
                <a:close/>
              </a:path>
            </a:pathLst>
          </a:custGeom>
          <a:solidFill>
            <a:schemeClr val="bg1"/>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40000"/>
              </a:lnSpc>
            </a:pPr>
            <a:endParaRPr lang="zh-CN" altLang="en-US" sz="2000" b="1" i="1" spc="200">
              <a:solidFill>
                <a:schemeClr val="bg1"/>
              </a:solidFill>
              <a:latin typeface="微软雅黑" panose="020B0503020204020204" pitchFamily="34" charset="-122"/>
              <a:ea typeface="微软雅黑" panose="020B0503020204020204" pitchFamily="34" charset="-122"/>
            </a:endParaRPr>
          </a:p>
        </p:txBody>
      </p:sp>
      <p:sp>
        <p:nvSpPr>
          <p:cNvPr id="112" name="文本框 111"/>
          <p:cNvSpPr txBox="1"/>
          <p:nvPr>
            <p:custDataLst>
              <p:tags r:id="rId3"/>
            </p:custDataLst>
          </p:nvPr>
        </p:nvSpPr>
        <p:spPr>
          <a:xfrm>
            <a:off x="10097465" y="872468"/>
            <a:ext cx="2697000" cy="411721"/>
          </a:xfrm>
          <a:prstGeom prst="rect">
            <a:avLst/>
          </a:prstGeom>
          <a:noFill/>
        </p:spPr>
        <p:txBody>
          <a:bodyPr wrap="square" lIns="91440" tIns="45720" rIns="91440" bIns="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zh-CN" altLang="en-US" sz="2000" b="1" spc="200" dirty="0">
                <a:solidFill>
                  <a:schemeClr val="tx1">
                    <a:lumMod val="85000"/>
                    <a:lumOff val="15000"/>
                  </a:schemeClr>
                </a:solidFill>
                <a:latin typeface="Arial" panose="020B0604020202090204" pitchFamily="34" charset="0"/>
                <a:ea typeface="微软雅黑" panose="020B0503020204020204" pitchFamily="34" charset="-122"/>
              </a:rPr>
              <a:t>实践探究</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椭圆 112"/>
          <p:cNvSpPr/>
          <p:nvPr>
            <p:custDataLst>
              <p:tags r:id="rId1"/>
            </p:custDataLst>
          </p:nvPr>
        </p:nvSpPr>
        <p:spPr>
          <a:xfrm>
            <a:off x="11176677" y="142177"/>
            <a:ext cx="538578" cy="538578"/>
          </a:xfrm>
          <a:prstGeom prst="ellipse">
            <a:avLst/>
          </a:prstGeom>
          <a:solidFill>
            <a:schemeClr val="accent3"/>
          </a:solidFill>
          <a:ln w="28575">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30000"/>
              </a:lnSpc>
            </a:pPr>
            <a:endParaRPr lang="zh-CN" altLang="en-US" sz="2000" b="1" i="1" spc="200">
              <a:solidFill>
                <a:schemeClr val="tx1"/>
              </a:solidFill>
              <a:latin typeface="微软雅黑" panose="020B0503020204020204" pitchFamily="34" charset="-122"/>
              <a:ea typeface="微软雅黑" panose="020B0503020204020204" pitchFamily="34" charset="-122"/>
            </a:endParaRPr>
          </a:p>
        </p:txBody>
      </p:sp>
      <p:sp>
        <p:nvSpPr>
          <p:cNvPr id="144" name="任意多边形 143"/>
          <p:cNvSpPr/>
          <p:nvPr>
            <p:custDataLst>
              <p:tags r:id="rId2"/>
            </p:custDataLst>
          </p:nvPr>
        </p:nvSpPr>
        <p:spPr>
          <a:xfrm>
            <a:off x="11305971" y="273017"/>
            <a:ext cx="279990" cy="276897"/>
          </a:xfrm>
          <a:custGeom>
            <a:avLst/>
            <a:gdLst>
              <a:gd name="connsiteX0" fmla="*/ 446292 w 600511"/>
              <a:gd name="connsiteY0" fmla="*/ 392791 h 593879"/>
              <a:gd name="connsiteX1" fmla="*/ 446292 w 600511"/>
              <a:gd name="connsiteY1" fmla="*/ 459820 h 593879"/>
              <a:gd name="connsiteX2" fmla="*/ 412738 w 600511"/>
              <a:gd name="connsiteY2" fmla="*/ 459820 h 593879"/>
              <a:gd name="connsiteX3" fmla="*/ 466296 w 600511"/>
              <a:gd name="connsiteY3" fmla="*/ 526850 h 593879"/>
              <a:gd name="connsiteX4" fmla="*/ 519853 w 600511"/>
              <a:gd name="connsiteY4" fmla="*/ 459820 h 593879"/>
              <a:gd name="connsiteX5" fmla="*/ 486299 w 600511"/>
              <a:gd name="connsiteY5" fmla="*/ 459820 h 593879"/>
              <a:gd name="connsiteX6" fmla="*/ 486299 w 600511"/>
              <a:gd name="connsiteY6" fmla="*/ 392791 h 593879"/>
              <a:gd name="connsiteX7" fmla="*/ 0 w 600511"/>
              <a:gd name="connsiteY7" fmla="*/ 372515 h 593879"/>
              <a:gd name="connsiteX8" fmla="*/ 233292 w 600511"/>
              <a:gd name="connsiteY8" fmla="*/ 465626 h 593879"/>
              <a:gd name="connsiteX9" fmla="*/ 305248 w 600511"/>
              <a:gd name="connsiteY9" fmla="*/ 461116 h 593879"/>
              <a:gd name="connsiteX10" fmla="*/ 332998 w 600511"/>
              <a:gd name="connsiteY10" fmla="*/ 549716 h 593879"/>
              <a:gd name="connsiteX11" fmla="*/ 233292 w 600511"/>
              <a:gd name="connsiteY11" fmla="*/ 558737 h 593879"/>
              <a:gd name="connsiteX12" fmla="*/ 0 w 600511"/>
              <a:gd name="connsiteY12" fmla="*/ 465626 h 593879"/>
              <a:gd name="connsiteX13" fmla="*/ 466296 w 600511"/>
              <a:gd name="connsiteY13" fmla="*/ 326083 h 593879"/>
              <a:gd name="connsiteX14" fmla="*/ 600511 w 600511"/>
              <a:gd name="connsiteY14" fmla="*/ 459820 h 593879"/>
              <a:gd name="connsiteX15" fmla="*/ 466296 w 600511"/>
              <a:gd name="connsiteY15" fmla="*/ 593879 h 593879"/>
              <a:gd name="connsiteX16" fmla="*/ 332080 w 600511"/>
              <a:gd name="connsiteY16" fmla="*/ 459820 h 593879"/>
              <a:gd name="connsiteX17" fmla="*/ 466296 w 600511"/>
              <a:gd name="connsiteY17" fmla="*/ 326083 h 593879"/>
              <a:gd name="connsiteX18" fmla="*/ 0 w 600511"/>
              <a:gd name="connsiteY18" fmla="*/ 233007 h 593879"/>
              <a:gd name="connsiteX19" fmla="*/ 233309 w 600511"/>
              <a:gd name="connsiteY19" fmla="*/ 326118 h 593879"/>
              <a:gd name="connsiteX20" fmla="*/ 466296 w 600511"/>
              <a:gd name="connsiteY20" fmla="*/ 233007 h 593879"/>
              <a:gd name="connsiteX21" fmla="*/ 466296 w 600511"/>
              <a:gd name="connsiteY21" fmla="*/ 299054 h 593879"/>
              <a:gd name="connsiteX22" fmla="*/ 312370 w 600511"/>
              <a:gd name="connsiteY22" fmla="*/ 413430 h 593879"/>
              <a:gd name="connsiteX23" fmla="*/ 233309 w 600511"/>
              <a:gd name="connsiteY23" fmla="*/ 419229 h 593879"/>
              <a:gd name="connsiteX24" fmla="*/ 0 w 600511"/>
              <a:gd name="connsiteY24" fmla="*/ 326118 h 593879"/>
              <a:gd name="connsiteX25" fmla="*/ 233309 w 600511"/>
              <a:gd name="connsiteY25" fmla="*/ 23200 h 593879"/>
              <a:gd name="connsiteX26" fmla="*/ 23234 w 600511"/>
              <a:gd name="connsiteY26" fmla="*/ 93123 h 593879"/>
              <a:gd name="connsiteX27" fmla="*/ 233309 w 600511"/>
              <a:gd name="connsiteY27" fmla="*/ 163046 h 593879"/>
              <a:gd name="connsiteX28" fmla="*/ 443062 w 600511"/>
              <a:gd name="connsiteY28" fmla="*/ 93123 h 593879"/>
              <a:gd name="connsiteX29" fmla="*/ 233309 w 600511"/>
              <a:gd name="connsiteY29" fmla="*/ 23200 h 593879"/>
              <a:gd name="connsiteX30" fmla="*/ 233309 w 600511"/>
              <a:gd name="connsiteY30" fmla="*/ 0 h 593879"/>
              <a:gd name="connsiteX31" fmla="*/ 466296 w 600511"/>
              <a:gd name="connsiteY31" fmla="*/ 93123 h 593879"/>
              <a:gd name="connsiteX32" fmla="*/ 466296 w 600511"/>
              <a:gd name="connsiteY32" fmla="*/ 186246 h 593879"/>
              <a:gd name="connsiteX33" fmla="*/ 233309 w 600511"/>
              <a:gd name="connsiteY33" fmla="*/ 279369 h 593879"/>
              <a:gd name="connsiteX34" fmla="*/ 0 w 600511"/>
              <a:gd name="connsiteY34" fmla="*/ 186246 h 593879"/>
              <a:gd name="connsiteX35" fmla="*/ 0 w 600511"/>
              <a:gd name="connsiteY35" fmla="*/ 93123 h 593879"/>
              <a:gd name="connsiteX36" fmla="*/ 233309 w 600511"/>
              <a:gd name="connsiteY36" fmla="*/ 0 h 59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0511" h="593879">
                <a:moveTo>
                  <a:pt x="446292" y="392791"/>
                </a:moveTo>
                <a:lnTo>
                  <a:pt x="446292" y="459820"/>
                </a:lnTo>
                <a:lnTo>
                  <a:pt x="412738" y="459820"/>
                </a:lnTo>
                <a:lnTo>
                  <a:pt x="466296" y="526850"/>
                </a:lnTo>
                <a:lnTo>
                  <a:pt x="519853" y="459820"/>
                </a:lnTo>
                <a:lnTo>
                  <a:pt x="486299" y="459820"/>
                </a:lnTo>
                <a:lnTo>
                  <a:pt x="486299" y="392791"/>
                </a:lnTo>
                <a:close/>
                <a:moveTo>
                  <a:pt x="0" y="372515"/>
                </a:moveTo>
                <a:cubicBezTo>
                  <a:pt x="0" y="424065"/>
                  <a:pt x="104223" y="465626"/>
                  <a:pt x="233292" y="465626"/>
                </a:cubicBezTo>
                <a:cubicBezTo>
                  <a:pt x="258461" y="465626"/>
                  <a:pt x="282661" y="464015"/>
                  <a:pt x="305248" y="461116"/>
                </a:cubicBezTo>
                <a:cubicBezTo>
                  <a:pt x="305571" y="493978"/>
                  <a:pt x="315574" y="524264"/>
                  <a:pt x="332998" y="549716"/>
                </a:cubicBezTo>
                <a:cubicBezTo>
                  <a:pt x="302667" y="555515"/>
                  <a:pt x="268786" y="558737"/>
                  <a:pt x="233292" y="558737"/>
                </a:cubicBezTo>
                <a:cubicBezTo>
                  <a:pt x="104546" y="558737"/>
                  <a:pt x="0" y="517176"/>
                  <a:pt x="0" y="465626"/>
                </a:cubicBezTo>
                <a:close/>
                <a:moveTo>
                  <a:pt x="466296" y="326083"/>
                </a:moveTo>
                <a:cubicBezTo>
                  <a:pt x="540501" y="326083"/>
                  <a:pt x="600511" y="386023"/>
                  <a:pt x="600511" y="459820"/>
                </a:cubicBezTo>
                <a:cubicBezTo>
                  <a:pt x="600511" y="533939"/>
                  <a:pt x="540501" y="593879"/>
                  <a:pt x="466296" y="593879"/>
                </a:cubicBezTo>
                <a:cubicBezTo>
                  <a:pt x="392412" y="593879"/>
                  <a:pt x="332080" y="533939"/>
                  <a:pt x="332080" y="459820"/>
                </a:cubicBezTo>
                <a:cubicBezTo>
                  <a:pt x="332080" y="386023"/>
                  <a:pt x="392412" y="326083"/>
                  <a:pt x="466296" y="326083"/>
                </a:cubicBezTo>
                <a:close/>
                <a:moveTo>
                  <a:pt x="0" y="233007"/>
                </a:moveTo>
                <a:cubicBezTo>
                  <a:pt x="0" y="284234"/>
                  <a:pt x="104554" y="326118"/>
                  <a:pt x="233309" y="326118"/>
                </a:cubicBezTo>
                <a:cubicBezTo>
                  <a:pt x="362065" y="326118"/>
                  <a:pt x="466296" y="284234"/>
                  <a:pt x="466296" y="233007"/>
                </a:cubicBezTo>
                <a:lnTo>
                  <a:pt x="466296" y="299054"/>
                </a:lnTo>
                <a:cubicBezTo>
                  <a:pt x="393689" y="299054"/>
                  <a:pt x="332377" y="347382"/>
                  <a:pt x="312370" y="413430"/>
                </a:cubicBezTo>
                <a:cubicBezTo>
                  <a:pt x="287522" y="416974"/>
                  <a:pt x="261061" y="419229"/>
                  <a:pt x="233309" y="419229"/>
                </a:cubicBezTo>
                <a:cubicBezTo>
                  <a:pt x="104231" y="419229"/>
                  <a:pt x="0" y="377345"/>
                  <a:pt x="0" y="326118"/>
                </a:cubicBezTo>
                <a:close/>
                <a:moveTo>
                  <a:pt x="233309" y="23200"/>
                </a:moveTo>
                <a:cubicBezTo>
                  <a:pt x="105199" y="23200"/>
                  <a:pt x="23234" y="64767"/>
                  <a:pt x="23234" y="93123"/>
                </a:cubicBezTo>
                <a:cubicBezTo>
                  <a:pt x="23234" y="121479"/>
                  <a:pt x="105199" y="163046"/>
                  <a:pt x="233309" y="163046"/>
                </a:cubicBezTo>
                <a:cubicBezTo>
                  <a:pt x="361420" y="163046"/>
                  <a:pt x="443062" y="121479"/>
                  <a:pt x="443062" y="93123"/>
                </a:cubicBezTo>
                <a:cubicBezTo>
                  <a:pt x="443062" y="64767"/>
                  <a:pt x="361420" y="23200"/>
                  <a:pt x="233309" y="23200"/>
                </a:cubicBezTo>
                <a:close/>
                <a:moveTo>
                  <a:pt x="233309" y="0"/>
                </a:moveTo>
                <a:cubicBezTo>
                  <a:pt x="362065" y="0"/>
                  <a:pt x="466296" y="41567"/>
                  <a:pt x="466296" y="93123"/>
                </a:cubicBezTo>
                <a:lnTo>
                  <a:pt x="466296" y="186246"/>
                </a:lnTo>
                <a:cubicBezTo>
                  <a:pt x="466296" y="237802"/>
                  <a:pt x="362065" y="279369"/>
                  <a:pt x="233309" y="279369"/>
                </a:cubicBezTo>
                <a:cubicBezTo>
                  <a:pt x="104231" y="279369"/>
                  <a:pt x="0" y="237802"/>
                  <a:pt x="0" y="186246"/>
                </a:cubicBezTo>
                <a:lnTo>
                  <a:pt x="0" y="93123"/>
                </a:lnTo>
                <a:cubicBezTo>
                  <a:pt x="0" y="41567"/>
                  <a:pt x="104554" y="0"/>
                  <a:pt x="233309" y="0"/>
                </a:cubicBezTo>
                <a:close/>
              </a:path>
            </a:pathLst>
          </a:custGeom>
          <a:solidFill>
            <a:schemeClr val="bg1"/>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40000"/>
              </a:lnSpc>
            </a:pPr>
            <a:endParaRPr lang="zh-CN" altLang="en-US" sz="2000" b="1" i="1" spc="200">
              <a:solidFill>
                <a:schemeClr val="bg1"/>
              </a:solidFill>
              <a:latin typeface="微软雅黑" panose="020B0503020204020204" pitchFamily="34" charset="-122"/>
              <a:ea typeface="微软雅黑" panose="020B0503020204020204" pitchFamily="34" charset="-122"/>
            </a:endParaRPr>
          </a:p>
        </p:txBody>
      </p:sp>
      <p:sp>
        <p:nvSpPr>
          <p:cNvPr id="112" name="文本框 111"/>
          <p:cNvSpPr txBox="1"/>
          <p:nvPr>
            <p:custDataLst>
              <p:tags r:id="rId3"/>
            </p:custDataLst>
          </p:nvPr>
        </p:nvSpPr>
        <p:spPr>
          <a:xfrm>
            <a:off x="10097465" y="872468"/>
            <a:ext cx="2697000" cy="411721"/>
          </a:xfrm>
          <a:prstGeom prst="rect">
            <a:avLst/>
          </a:prstGeom>
          <a:noFill/>
        </p:spPr>
        <p:txBody>
          <a:bodyPr wrap="square" lIns="91440" tIns="45720" rIns="91440" bIns="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zh-CN" altLang="en-US" sz="2000" b="1" spc="200" dirty="0">
                <a:solidFill>
                  <a:schemeClr val="tx1">
                    <a:lumMod val="85000"/>
                    <a:lumOff val="15000"/>
                  </a:schemeClr>
                </a:solidFill>
                <a:latin typeface="Arial" panose="020B0604020202090204" pitchFamily="34" charset="0"/>
                <a:ea typeface="微软雅黑" panose="020B0503020204020204" pitchFamily="34" charset="-122"/>
              </a:rPr>
              <a:t>实践探究</a:t>
            </a:r>
          </a:p>
        </p:txBody>
      </p:sp>
      <p:pic>
        <p:nvPicPr>
          <p:cNvPr id="6" name="图片 5">
            <a:extLst>
              <a:ext uri="{FF2B5EF4-FFF2-40B4-BE49-F238E27FC236}">
                <a16:creationId xmlns:a16="http://schemas.microsoft.com/office/drawing/2014/main" id="{3940855E-0076-4F36-89C6-663FC3DADF15}"/>
              </a:ext>
            </a:extLst>
          </p:cNvPr>
          <p:cNvPicPr>
            <a:picLocks noChangeAspect="1"/>
          </p:cNvPicPr>
          <p:nvPr/>
        </p:nvPicPr>
        <p:blipFill>
          <a:blip r:embed="rId6"/>
          <a:stretch>
            <a:fillRect/>
          </a:stretch>
        </p:blipFill>
        <p:spPr>
          <a:xfrm>
            <a:off x="816065" y="1846326"/>
            <a:ext cx="10629900" cy="1819275"/>
          </a:xfrm>
          <a:prstGeom prst="rect">
            <a:avLst/>
          </a:prstGeom>
        </p:spPr>
      </p:pic>
      <p:cxnSp>
        <p:nvCxnSpPr>
          <p:cNvPr id="4" name="直接连接符 3">
            <a:extLst>
              <a:ext uri="{FF2B5EF4-FFF2-40B4-BE49-F238E27FC236}">
                <a16:creationId xmlns:a16="http://schemas.microsoft.com/office/drawing/2014/main" id="{B68632E0-3CC5-484B-A1D2-C6F5F04BFA34}"/>
              </a:ext>
            </a:extLst>
          </p:cNvPr>
          <p:cNvCxnSpPr/>
          <p:nvPr/>
        </p:nvCxnSpPr>
        <p:spPr>
          <a:xfrm>
            <a:off x="1366887" y="2253006"/>
            <a:ext cx="3563332" cy="1046375"/>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EE1F7F18-FDA1-444E-AEED-3719C0D5C930}"/>
              </a:ext>
            </a:extLst>
          </p:cNvPr>
          <p:cNvCxnSpPr/>
          <p:nvPr/>
        </p:nvCxnSpPr>
        <p:spPr>
          <a:xfrm>
            <a:off x="2526384" y="2253006"/>
            <a:ext cx="2403835" cy="1046375"/>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FF529426-05C0-4D45-B2C0-0A33DD301726}"/>
              </a:ext>
            </a:extLst>
          </p:cNvPr>
          <p:cNvCxnSpPr/>
          <p:nvPr/>
        </p:nvCxnSpPr>
        <p:spPr>
          <a:xfrm flipH="1">
            <a:off x="4930219" y="2253006"/>
            <a:ext cx="4553146" cy="1046375"/>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D7941492-C2C0-41E0-BF44-A3E59B91719B}"/>
              </a:ext>
            </a:extLst>
          </p:cNvPr>
          <p:cNvCxnSpPr/>
          <p:nvPr/>
        </p:nvCxnSpPr>
        <p:spPr>
          <a:xfrm>
            <a:off x="3459637" y="2253006"/>
            <a:ext cx="367645" cy="1046375"/>
          </a:xfrm>
          <a:prstGeom prst="line">
            <a:avLst/>
          </a:prstGeom>
          <a:ln w="222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D920CD72-853E-4922-8440-AA4B7081AD51}"/>
              </a:ext>
            </a:extLst>
          </p:cNvPr>
          <p:cNvCxnSpPr>
            <a:cxnSpLocks/>
          </p:cNvCxnSpPr>
          <p:nvPr/>
        </p:nvCxnSpPr>
        <p:spPr>
          <a:xfrm flipH="1">
            <a:off x="3893270" y="2253006"/>
            <a:ext cx="484834" cy="1046375"/>
          </a:xfrm>
          <a:prstGeom prst="line">
            <a:avLst/>
          </a:prstGeom>
          <a:ln w="222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023F5409-F01F-4A88-B191-B5D211DECD84}"/>
              </a:ext>
            </a:extLst>
          </p:cNvPr>
          <p:cNvCxnSpPr>
            <a:cxnSpLocks/>
          </p:cNvCxnSpPr>
          <p:nvPr/>
        </p:nvCxnSpPr>
        <p:spPr>
          <a:xfrm flipH="1">
            <a:off x="3959258" y="2168165"/>
            <a:ext cx="6966408" cy="1131216"/>
          </a:xfrm>
          <a:prstGeom prst="line">
            <a:avLst/>
          </a:prstGeom>
          <a:ln w="222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9A2CF0F1-929F-496E-8B28-D46A9C6ACE1E}"/>
              </a:ext>
            </a:extLst>
          </p:cNvPr>
          <p:cNvCxnSpPr/>
          <p:nvPr/>
        </p:nvCxnSpPr>
        <p:spPr>
          <a:xfrm>
            <a:off x="5231876" y="2168165"/>
            <a:ext cx="1753386" cy="1131216"/>
          </a:xfrm>
          <a:prstGeom prst="line">
            <a:avLst/>
          </a:prstGeom>
          <a:ln w="222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6076375-EE11-4552-994D-B45FA986BAE0}"/>
              </a:ext>
            </a:extLst>
          </p:cNvPr>
          <p:cNvCxnSpPr/>
          <p:nvPr/>
        </p:nvCxnSpPr>
        <p:spPr>
          <a:xfrm>
            <a:off x="5995447" y="2168165"/>
            <a:ext cx="989815" cy="1131216"/>
          </a:xfrm>
          <a:prstGeom prst="line">
            <a:avLst/>
          </a:prstGeom>
          <a:ln w="222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9394E85D-1E67-4564-8960-437172AB5847}"/>
              </a:ext>
            </a:extLst>
          </p:cNvPr>
          <p:cNvCxnSpPr/>
          <p:nvPr/>
        </p:nvCxnSpPr>
        <p:spPr>
          <a:xfrm flipV="1">
            <a:off x="6985262" y="2168165"/>
            <a:ext cx="1970202" cy="1131216"/>
          </a:xfrm>
          <a:prstGeom prst="line">
            <a:avLst/>
          </a:prstGeom>
          <a:ln w="222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825FE4DD-9C70-484A-BFCC-6B1FA8E5ED3B}"/>
              </a:ext>
            </a:extLst>
          </p:cNvPr>
          <p:cNvCxnSpPr/>
          <p:nvPr/>
        </p:nvCxnSpPr>
        <p:spPr>
          <a:xfrm flipH="1">
            <a:off x="6131015" y="2253006"/>
            <a:ext cx="854247" cy="1046375"/>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A2BF1FDF-E85C-485A-9236-1DAD84460EF9}"/>
              </a:ext>
            </a:extLst>
          </p:cNvPr>
          <p:cNvCxnSpPr/>
          <p:nvPr/>
        </p:nvCxnSpPr>
        <p:spPr>
          <a:xfrm flipH="1">
            <a:off x="6131015" y="2253006"/>
            <a:ext cx="1976037" cy="1046375"/>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9535CF43-EE5A-4AD1-8F5C-EAC54C29B278}"/>
              </a:ext>
            </a:extLst>
          </p:cNvPr>
          <p:cNvCxnSpPr/>
          <p:nvPr/>
        </p:nvCxnSpPr>
        <p:spPr>
          <a:xfrm flipV="1">
            <a:off x="8578392" y="2168165"/>
            <a:ext cx="1828800" cy="113121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FFAE8314-4E16-41A5-8C2F-2D200414C4A9}"/>
              </a:ext>
            </a:extLst>
          </p:cNvPr>
          <p:cNvSpPr txBox="1"/>
          <p:nvPr>
            <p:custDataLst>
              <p:tags r:id="rId4"/>
            </p:custDataLst>
          </p:nvPr>
        </p:nvSpPr>
        <p:spPr>
          <a:xfrm>
            <a:off x="7710192" y="4227738"/>
            <a:ext cx="2697000" cy="1004138"/>
          </a:xfrm>
          <a:prstGeom prst="rect">
            <a:avLst/>
          </a:prstGeom>
          <a:noFill/>
        </p:spPr>
        <p:txBody>
          <a:bodyPr wrap="square" lIns="91440" tIns="45720" rIns="91440" bIns="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zh-CN" altLang="en-US" sz="2800" b="1" spc="200" dirty="0">
                <a:solidFill>
                  <a:schemeClr val="tx1">
                    <a:lumMod val="85000"/>
                    <a:lumOff val="15000"/>
                  </a:schemeClr>
                </a:solidFill>
                <a:latin typeface="Arial" panose="020B0604020202090204" pitchFamily="34" charset="0"/>
                <a:ea typeface="微软雅黑" panose="020B0503020204020204" pitchFamily="34" charset="-122"/>
              </a:rPr>
              <a:t>你连对了吗？</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p:nvPr/>
        </p:nvSpPr>
        <p:spPr>
          <a:xfrm>
            <a:off x="0" y="0"/>
            <a:ext cx="31527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1"/>
          <p:cNvSpPr txBox="1"/>
          <p:nvPr/>
        </p:nvSpPr>
        <p:spPr>
          <a:xfrm>
            <a:off x="1199356" y="1744169"/>
            <a:ext cx="4254500" cy="3181350"/>
          </a:xfrm>
          <a:custGeom>
            <a:avLst/>
            <a:gdLst>
              <a:gd name="connsiteX0" fmla="*/ 0 w 3181350"/>
              <a:gd name="connsiteY0" fmla="*/ 0 h 3181350"/>
              <a:gd name="connsiteX1" fmla="*/ 3181350 w 3181350"/>
              <a:gd name="connsiteY1" fmla="*/ 0 h 3181350"/>
              <a:gd name="connsiteX2" fmla="*/ 3181350 w 3181350"/>
              <a:gd name="connsiteY2" fmla="*/ 3181350 h 3181350"/>
              <a:gd name="connsiteX3" fmla="*/ 0 w 3181350"/>
              <a:gd name="connsiteY3" fmla="*/ 3181350 h 3181350"/>
            </a:gdLst>
            <a:ahLst/>
            <a:cxnLst>
              <a:cxn ang="0">
                <a:pos x="connsiteX0" y="connsiteY0"/>
              </a:cxn>
              <a:cxn ang="0">
                <a:pos x="connsiteX1" y="connsiteY1"/>
              </a:cxn>
              <a:cxn ang="0">
                <a:pos x="connsiteX2" y="connsiteY2"/>
              </a:cxn>
              <a:cxn ang="0">
                <a:pos x="connsiteX3" y="connsiteY3"/>
              </a:cxn>
            </a:cxnLst>
            <a:rect l="l" t="t" r="r" b="b"/>
            <a:pathLst>
              <a:path w="3181350" h="3181350">
                <a:moveTo>
                  <a:pt x="0" y="0"/>
                </a:moveTo>
                <a:lnTo>
                  <a:pt x="3181350" y="0"/>
                </a:lnTo>
                <a:lnTo>
                  <a:pt x="3181350" y="3181350"/>
                </a:lnTo>
                <a:lnTo>
                  <a:pt x="0" y="3181350"/>
                </a:lnTo>
                <a:close/>
              </a:path>
            </a:pathLst>
          </a:custGeom>
          <a:blipFill rotWithShape="1">
            <a:blip r:embed="rId5"/>
            <a:stretch>
              <a:fillRect l="-25020" r="-25020"/>
            </a:stretch>
          </a:blipFill>
        </p:spPr>
      </p:sp>
      <p:sp>
        <p:nvSpPr>
          <p:cNvPr id="11" name="文本占位符 2"/>
          <p:cNvSpPr>
            <a:spLocks noGrp="1"/>
          </p:cNvSpPr>
          <p:nvPr/>
        </p:nvSpPr>
        <p:spPr>
          <a:xfrm>
            <a:off x="747713" y="682308"/>
            <a:ext cx="5157787"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9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9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9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9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9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9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9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9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90204" pitchFamily="34" charset="0"/>
              <a:buNone/>
              <a:defRPr sz="1600" b="1" kern="1200">
                <a:solidFill>
                  <a:schemeClr val="tx1"/>
                </a:solidFill>
                <a:latin typeface="+mn-lt"/>
                <a:ea typeface="+mn-ea"/>
                <a:cs typeface="+mn-cs"/>
              </a:defRPr>
            </a:lvl9pPr>
          </a:lstStyle>
          <a:p>
            <a:r>
              <a:rPr lang="zh-CN" altLang="en-US" sz="4000">
                <a:solidFill>
                  <a:schemeClr val="bg1"/>
                </a:solidFill>
              </a:rPr>
              <a:t>总结拓展</a:t>
            </a:r>
          </a:p>
        </p:txBody>
      </p:sp>
      <p:sp>
        <p:nvSpPr>
          <p:cNvPr id="120" name="椭圆 119"/>
          <p:cNvSpPr/>
          <p:nvPr>
            <p:custDataLst>
              <p:tags r:id="rId1"/>
            </p:custDataLst>
          </p:nvPr>
        </p:nvSpPr>
        <p:spPr>
          <a:xfrm>
            <a:off x="11082245" y="46292"/>
            <a:ext cx="538578" cy="538578"/>
          </a:xfrm>
          <a:prstGeom prst="ellipse">
            <a:avLst/>
          </a:prstGeom>
          <a:solidFill>
            <a:schemeClr val="accent4"/>
          </a:solidFill>
          <a:ln w="28575">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30000"/>
              </a:lnSpc>
            </a:pPr>
            <a:endParaRPr lang="zh-CN" altLang="en-US" sz="2000" b="1" i="1" spc="200">
              <a:solidFill>
                <a:schemeClr val="tx1"/>
              </a:solidFill>
              <a:latin typeface="微软雅黑" panose="020B0503020204020204" pitchFamily="34" charset="-122"/>
              <a:ea typeface="微软雅黑" panose="020B0503020204020204" pitchFamily="34" charset="-122"/>
            </a:endParaRPr>
          </a:p>
        </p:txBody>
      </p:sp>
      <p:sp>
        <p:nvSpPr>
          <p:cNvPr id="145" name="任意多边形 144"/>
          <p:cNvSpPr/>
          <p:nvPr>
            <p:custDataLst>
              <p:tags r:id="rId2"/>
            </p:custDataLst>
          </p:nvPr>
        </p:nvSpPr>
        <p:spPr>
          <a:xfrm>
            <a:off x="11216618" y="175586"/>
            <a:ext cx="269831" cy="279990"/>
          </a:xfrm>
          <a:custGeom>
            <a:avLst/>
            <a:gdLst>
              <a:gd name="connsiteX0" fmla="*/ 533304 w 585797"/>
              <a:gd name="connsiteY0" fmla="*/ 452325 h 607851"/>
              <a:gd name="connsiteX1" fmla="*/ 568750 w 585797"/>
              <a:gd name="connsiteY1" fmla="*/ 460265 h 607851"/>
              <a:gd name="connsiteX2" fmla="*/ 585772 w 585797"/>
              <a:gd name="connsiteY2" fmla="*/ 480255 h 607851"/>
              <a:gd name="connsiteX3" fmla="*/ 571088 w 585797"/>
              <a:gd name="connsiteY3" fmla="*/ 502112 h 607851"/>
              <a:gd name="connsiteX4" fmla="*/ 273212 w 585797"/>
              <a:gd name="connsiteY4" fmla="*/ 604395 h 607851"/>
              <a:gd name="connsiteX5" fmla="*/ 252917 w 585797"/>
              <a:gd name="connsiteY5" fmla="*/ 607851 h 607851"/>
              <a:gd name="connsiteX6" fmla="*/ 236924 w 585797"/>
              <a:gd name="connsiteY6" fmla="*/ 605703 h 607851"/>
              <a:gd name="connsiteX7" fmla="*/ 16205 w 585797"/>
              <a:gd name="connsiteY7" fmla="*/ 547322 h 607851"/>
              <a:gd name="connsiteX8" fmla="*/ 25 w 585797"/>
              <a:gd name="connsiteY8" fmla="*/ 527239 h 607851"/>
              <a:gd name="connsiteX9" fmla="*/ 14428 w 585797"/>
              <a:gd name="connsiteY9" fmla="*/ 505755 h 607851"/>
              <a:gd name="connsiteX10" fmla="*/ 50716 w 585797"/>
              <a:gd name="connsiteY10" fmla="*/ 492678 h 607851"/>
              <a:gd name="connsiteX11" fmla="*/ 226449 w 585797"/>
              <a:gd name="connsiteY11" fmla="*/ 539196 h 607851"/>
              <a:gd name="connsiteX12" fmla="*/ 252917 w 585797"/>
              <a:gd name="connsiteY12" fmla="*/ 542652 h 607851"/>
              <a:gd name="connsiteX13" fmla="*/ 286492 w 585797"/>
              <a:gd name="connsiteY13" fmla="*/ 537047 h 607851"/>
              <a:gd name="connsiteX14" fmla="*/ 533215 w 585797"/>
              <a:gd name="connsiteY14" fmla="*/ 346476 h 607851"/>
              <a:gd name="connsiteX15" fmla="*/ 568751 w 585797"/>
              <a:gd name="connsiteY15" fmla="*/ 354414 h 607851"/>
              <a:gd name="connsiteX16" fmla="*/ 585772 w 585797"/>
              <a:gd name="connsiteY16" fmla="*/ 374490 h 607851"/>
              <a:gd name="connsiteX17" fmla="*/ 571089 w 585797"/>
              <a:gd name="connsiteY17" fmla="*/ 396248 h 607851"/>
              <a:gd name="connsiteX18" fmla="*/ 273237 w 585797"/>
              <a:gd name="connsiteY18" fmla="*/ 498500 h 607851"/>
              <a:gd name="connsiteX19" fmla="*/ 252944 w 585797"/>
              <a:gd name="connsiteY19" fmla="*/ 501861 h 607851"/>
              <a:gd name="connsiteX20" fmla="*/ 236952 w 585797"/>
              <a:gd name="connsiteY20" fmla="*/ 499807 h 607851"/>
              <a:gd name="connsiteX21" fmla="*/ 16251 w 585797"/>
              <a:gd name="connsiteY21" fmla="*/ 441444 h 607851"/>
              <a:gd name="connsiteX22" fmla="*/ 73 w 585797"/>
              <a:gd name="connsiteY22" fmla="*/ 421367 h 607851"/>
              <a:gd name="connsiteX23" fmla="*/ 14474 w 585797"/>
              <a:gd name="connsiteY23" fmla="*/ 399983 h 607851"/>
              <a:gd name="connsiteX24" fmla="*/ 50759 w 585797"/>
              <a:gd name="connsiteY24" fmla="*/ 386910 h 607851"/>
              <a:gd name="connsiteX25" fmla="*/ 226478 w 585797"/>
              <a:gd name="connsiteY25" fmla="*/ 433413 h 607851"/>
              <a:gd name="connsiteX26" fmla="*/ 252944 w 585797"/>
              <a:gd name="connsiteY26" fmla="*/ 436775 h 607851"/>
              <a:gd name="connsiteX27" fmla="*/ 286517 w 585797"/>
              <a:gd name="connsiteY27" fmla="*/ 431172 h 607851"/>
              <a:gd name="connsiteX28" fmla="*/ 463638 w 585797"/>
              <a:gd name="connsiteY28" fmla="*/ 224963 h 607851"/>
              <a:gd name="connsiteX29" fmla="*/ 568751 w 585797"/>
              <a:gd name="connsiteY29" fmla="*/ 248492 h 607851"/>
              <a:gd name="connsiteX30" fmla="*/ 585772 w 585797"/>
              <a:gd name="connsiteY30" fmla="*/ 268566 h 607851"/>
              <a:gd name="connsiteX31" fmla="*/ 571089 w 585797"/>
              <a:gd name="connsiteY31" fmla="*/ 290321 h 607851"/>
              <a:gd name="connsiteX32" fmla="*/ 273237 w 585797"/>
              <a:gd name="connsiteY32" fmla="*/ 392560 h 607851"/>
              <a:gd name="connsiteX33" fmla="*/ 252944 w 585797"/>
              <a:gd name="connsiteY33" fmla="*/ 396014 h 607851"/>
              <a:gd name="connsiteX34" fmla="*/ 236952 w 585797"/>
              <a:gd name="connsiteY34" fmla="*/ 393960 h 607851"/>
              <a:gd name="connsiteX35" fmla="*/ 16251 w 585797"/>
              <a:gd name="connsiteY35" fmla="*/ 335511 h 607851"/>
              <a:gd name="connsiteX36" fmla="*/ 73 w 585797"/>
              <a:gd name="connsiteY36" fmla="*/ 315437 h 607851"/>
              <a:gd name="connsiteX37" fmla="*/ 14474 w 585797"/>
              <a:gd name="connsiteY37" fmla="*/ 294056 h 607851"/>
              <a:gd name="connsiteX38" fmla="*/ 138011 w 585797"/>
              <a:gd name="connsiteY38" fmla="*/ 249613 h 607851"/>
              <a:gd name="connsiteX39" fmla="*/ 180094 w 585797"/>
              <a:gd name="connsiteY39" fmla="*/ 263618 h 607851"/>
              <a:gd name="connsiteX40" fmla="*/ 181497 w 585797"/>
              <a:gd name="connsiteY40" fmla="*/ 263711 h 607851"/>
              <a:gd name="connsiteX41" fmla="*/ 182806 w 585797"/>
              <a:gd name="connsiteY41" fmla="*/ 263711 h 607851"/>
              <a:gd name="connsiteX42" fmla="*/ 378444 w 585797"/>
              <a:gd name="connsiteY42" fmla="*/ 263711 h 607851"/>
              <a:gd name="connsiteX43" fmla="*/ 463638 w 585797"/>
              <a:gd name="connsiteY43" fmla="*/ 224963 h 607851"/>
              <a:gd name="connsiteX44" fmla="*/ 282669 w 585797"/>
              <a:gd name="connsiteY44" fmla="*/ 0 h 607851"/>
              <a:gd name="connsiteX45" fmla="*/ 376661 w 585797"/>
              <a:gd name="connsiteY45" fmla="*/ 77792 h 607851"/>
              <a:gd name="connsiteX46" fmla="*/ 378438 w 585797"/>
              <a:gd name="connsiteY46" fmla="*/ 77699 h 607851"/>
              <a:gd name="connsiteX47" fmla="*/ 451106 w 585797"/>
              <a:gd name="connsiteY47" fmla="*/ 150354 h 607851"/>
              <a:gd name="connsiteX48" fmla="*/ 378438 w 585797"/>
              <a:gd name="connsiteY48" fmla="*/ 222916 h 607851"/>
              <a:gd name="connsiteX49" fmla="*/ 182785 w 585797"/>
              <a:gd name="connsiteY49" fmla="*/ 222916 h 607851"/>
              <a:gd name="connsiteX50" fmla="*/ 134620 w 585797"/>
              <a:gd name="connsiteY50" fmla="*/ 170806 h 607851"/>
              <a:gd name="connsiteX51" fmla="*/ 186900 w 585797"/>
              <a:gd name="connsiteY51" fmla="*/ 118602 h 607851"/>
              <a:gd name="connsiteX52" fmla="*/ 189893 w 585797"/>
              <a:gd name="connsiteY52" fmla="*/ 118976 h 607851"/>
              <a:gd name="connsiteX53" fmla="*/ 186900 w 585797"/>
              <a:gd name="connsiteY53" fmla="*/ 95629 h 607851"/>
              <a:gd name="connsiteX54" fmla="*/ 282669 w 585797"/>
              <a:gd name="connsiteY54"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85797" h="607851">
                <a:moveTo>
                  <a:pt x="533304" y="452325"/>
                </a:moveTo>
                <a:lnTo>
                  <a:pt x="568750" y="460265"/>
                </a:lnTo>
                <a:cubicBezTo>
                  <a:pt x="578290" y="462413"/>
                  <a:pt x="585210" y="470540"/>
                  <a:pt x="585772" y="480255"/>
                </a:cubicBezTo>
                <a:cubicBezTo>
                  <a:pt x="586239" y="489969"/>
                  <a:pt x="580254" y="498936"/>
                  <a:pt x="571088" y="502112"/>
                </a:cubicBezTo>
                <a:lnTo>
                  <a:pt x="273212" y="604395"/>
                </a:lnTo>
                <a:cubicBezTo>
                  <a:pt x="266665" y="606730"/>
                  <a:pt x="259838" y="607851"/>
                  <a:pt x="252917" y="607851"/>
                </a:cubicBezTo>
                <a:cubicBezTo>
                  <a:pt x="247586" y="607851"/>
                  <a:pt x="242162" y="607104"/>
                  <a:pt x="236924" y="605703"/>
                </a:cubicBezTo>
                <a:lnTo>
                  <a:pt x="16205" y="547322"/>
                </a:lnTo>
                <a:cubicBezTo>
                  <a:pt x="6946" y="544894"/>
                  <a:pt x="399" y="536674"/>
                  <a:pt x="25" y="527239"/>
                </a:cubicBezTo>
                <a:cubicBezTo>
                  <a:pt x="-442" y="517712"/>
                  <a:pt x="5450" y="509025"/>
                  <a:pt x="14428" y="505755"/>
                </a:cubicBezTo>
                <a:lnTo>
                  <a:pt x="50716" y="492678"/>
                </a:lnTo>
                <a:lnTo>
                  <a:pt x="226449" y="539196"/>
                </a:lnTo>
                <a:cubicBezTo>
                  <a:pt x="235147" y="541531"/>
                  <a:pt x="244032" y="542652"/>
                  <a:pt x="252917" y="542652"/>
                </a:cubicBezTo>
                <a:cubicBezTo>
                  <a:pt x="264420" y="542652"/>
                  <a:pt x="275643" y="540784"/>
                  <a:pt x="286492" y="537047"/>
                </a:cubicBezTo>
                <a:close/>
                <a:moveTo>
                  <a:pt x="533215" y="346476"/>
                </a:moveTo>
                <a:lnTo>
                  <a:pt x="568751" y="354414"/>
                </a:lnTo>
                <a:cubicBezTo>
                  <a:pt x="578290" y="356561"/>
                  <a:pt x="585211" y="364779"/>
                  <a:pt x="585772" y="374490"/>
                </a:cubicBezTo>
                <a:cubicBezTo>
                  <a:pt x="586239" y="384202"/>
                  <a:pt x="580254" y="393073"/>
                  <a:pt x="571089" y="396248"/>
                </a:cubicBezTo>
                <a:lnTo>
                  <a:pt x="273237" y="498500"/>
                </a:lnTo>
                <a:cubicBezTo>
                  <a:pt x="266691" y="500741"/>
                  <a:pt x="259864" y="501861"/>
                  <a:pt x="252944" y="501861"/>
                </a:cubicBezTo>
                <a:cubicBezTo>
                  <a:pt x="247613" y="501861"/>
                  <a:pt x="242189" y="501208"/>
                  <a:pt x="236952" y="499807"/>
                </a:cubicBezTo>
                <a:lnTo>
                  <a:pt x="16251" y="441444"/>
                </a:lnTo>
                <a:cubicBezTo>
                  <a:pt x="7087" y="439016"/>
                  <a:pt x="447" y="430892"/>
                  <a:pt x="73" y="421367"/>
                </a:cubicBezTo>
                <a:cubicBezTo>
                  <a:pt x="-301" y="411843"/>
                  <a:pt x="5497" y="403158"/>
                  <a:pt x="14474" y="399983"/>
                </a:cubicBezTo>
                <a:lnTo>
                  <a:pt x="50759" y="386910"/>
                </a:lnTo>
                <a:lnTo>
                  <a:pt x="226478" y="433413"/>
                </a:lnTo>
                <a:cubicBezTo>
                  <a:pt x="235176" y="435655"/>
                  <a:pt x="244060" y="436775"/>
                  <a:pt x="252944" y="436775"/>
                </a:cubicBezTo>
                <a:cubicBezTo>
                  <a:pt x="264446" y="436775"/>
                  <a:pt x="275762" y="434907"/>
                  <a:pt x="286517" y="431172"/>
                </a:cubicBezTo>
                <a:close/>
                <a:moveTo>
                  <a:pt x="463638" y="224963"/>
                </a:moveTo>
                <a:lnTo>
                  <a:pt x="568751" y="248492"/>
                </a:lnTo>
                <a:cubicBezTo>
                  <a:pt x="578290" y="250640"/>
                  <a:pt x="585211" y="258856"/>
                  <a:pt x="585772" y="268566"/>
                </a:cubicBezTo>
                <a:cubicBezTo>
                  <a:pt x="586239" y="278277"/>
                  <a:pt x="580254" y="287147"/>
                  <a:pt x="571089" y="290321"/>
                </a:cubicBezTo>
                <a:lnTo>
                  <a:pt x="273237" y="392560"/>
                </a:lnTo>
                <a:cubicBezTo>
                  <a:pt x="266691" y="394894"/>
                  <a:pt x="259864" y="396014"/>
                  <a:pt x="252944" y="396014"/>
                </a:cubicBezTo>
                <a:cubicBezTo>
                  <a:pt x="247613" y="396014"/>
                  <a:pt x="242189" y="395267"/>
                  <a:pt x="236952" y="393960"/>
                </a:cubicBezTo>
                <a:lnTo>
                  <a:pt x="16251" y="335511"/>
                </a:lnTo>
                <a:cubicBezTo>
                  <a:pt x="7087" y="333084"/>
                  <a:pt x="447" y="324961"/>
                  <a:pt x="73" y="315437"/>
                </a:cubicBezTo>
                <a:cubicBezTo>
                  <a:pt x="-301" y="305914"/>
                  <a:pt x="5497" y="297230"/>
                  <a:pt x="14474" y="294056"/>
                </a:cubicBezTo>
                <a:lnTo>
                  <a:pt x="138011" y="249613"/>
                </a:lnTo>
                <a:cubicBezTo>
                  <a:pt x="150449" y="257362"/>
                  <a:pt x="164570" y="262591"/>
                  <a:pt x="180094" y="263618"/>
                </a:cubicBezTo>
                <a:lnTo>
                  <a:pt x="181497" y="263711"/>
                </a:lnTo>
                <a:lnTo>
                  <a:pt x="182806" y="263711"/>
                </a:lnTo>
                <a:lnTo>
                  <a:pt x="378444" y="263711"/>
                </a:lnTo>
                <a:cubicBezTo>
                  <a:pt x="412391" y="263711"/>
                  <a:pt x="442784" y="248679"/>
                  <a:pt x="463638" y="224963"/>
                </a:cubicBezTo>
                <a:close/>
                <a:moveTo>
                  <a:pt x="282669" y="0"/>
                </a:moveTo>
                <a:cubicBezTo>
                  <a:pt x="329431" y="0"/>
                  <a:pt x="368337" y="33526"/>
                  <a:pt x="376661" y="77792"/>
                </a:cubicBezTo>
                <a:cubicBezTo>
                  <a:pt x="377222" y="77792"/>
                  <a:pt x="377877" y="77699"/>
                  <a:pt x="378438" y="77699"/>
                </a:cubicBezTo>
                <a:cubicBezTo>
                  <a:pt x="418560" y="77699"/>
                  <a:pt x="451106" y="110198"/>
                  <a:pt x="451106" y="150354"/>
                </a:cubicBezTo>
                <a:cubicBezTo>
                  <a:pt x="451106" y="190417"/>
                  <a:pt x="418560" y="222916"/>
                  <a:pt x="378438" y="222916"/>
                </a:cubicBezTo>
                <a:lnTo>
                  <a:pt x="182785" y="222916"/>
                </a:lnTo>
                <a:cubicBezTo>
                  <a:pt x="155570" y="221142"/>
                  <a:pt x="134620" y="198449"/>
                  <a:pt x="134620" y="170806"/>
                </a:cubicBezTo>
                <a:cubicBezTo>
                  <a:pt x="134620" y="141949"/>
                  <a:pt x="158095" y="118602"/>
                  <a:pt x="186900" y="118602"/>
                </a:cubicBezTo>
                <a:cubicBezTo>
                  <a:pt x="187929" y="118602"/>
                  <a:pt x="188864" y="118883"/>
                  <a:pt x="189893" y="118976"/>
                </a:cubicBezTo>
                <a:cubicBezTo>
                  <a:pt x="188023" y="111505"/>
                  <a:pt x="186900" y="103660"/>
                  <a:pt x="186900" y="95629"/>
                </a:cubicBezTo>
                <a:cubicBezTo>
                  <a:pt x="186900" y="42772"/>
                  <a:pt x="229734" y="0"/>
                  <a:pt x="282669" y="0"/>
                </a:cubicBezTo>
                <a:close/>
              </a:path>
            </a:pathLst>
          </a:custGeom>
          <a:solidFill>
            <a:schemeClr val="bg1"/>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40000"/>
              </a:lnSpc>
            </a:pPr>
            <a:endParaRPr lang="zh-CN" altLang="en-US" sz="2000" b="1" i="1" spc="200">
              <a:solidFill>
                <a:schemeClr val="bg1"/>
              </a:solidFill>
              <a:latin typeface="微软雅黑" panose="020B0503020204020204" pitchFamily="34" charset="-122"/>
              <a:ea typeface="微软雅黑" panose="020B0503020204020204" pitchFamily="34" charset="-122"/>
            </a:endParaRPr>
          </a:p>
        </p:txBody>
      </p:sp>
      <p:sp>
        <p:nvSpPr>
          <p:cNvPr id="119" name="文本框 118"/>
          <p:cNvSpPr txBox="1"/>
          <p:nvPr>
            <p:custDataLst>
              <p:tags r:id="rId3"/>
            </p:custDataLst>
          </p:nvPr>
        </p:nvSpPr>
        <p:spPr>
          <a:xfrm>
            <a:off x="10003034" y="776583"/>
            <a:ext cx="2697000" cy="411721"/>
          </a:xfrm>
          <a:prstGeom prst="rect">
            <a:avLst/>
          </a:prstGeom>
          <a:noFill/>
        </p:spPr>
        <p:txBody>
          <a:bodyPr wrap="square" lIns="91440" tIns="45720" rIns="91440" bIns="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zh-CN" altLang="en-US" sz="2000" b="1" spc="200" dirty="0">
                <a:solidFill>
                  <a:schemeClr val="tx1">
                    <a:lumMod val="85000"/>
                    <a:lumOff val="15000"/>
                  </a:schemeClr>
                </a:solidFill>
                <a:latin typeface="Arial" panose="020B0604020202090204" pitchFamily="34" charset="0"/>
                <a:ea typeface="微软雅黑" panose="020B0503020204020204" pitchFamily="34" charset="-122"/>
              </a:rPr>
              <a:t>总结拓展</a:t>
            </a:r>
          </a:p>
        </p:txBody>
      </p:sp>
      <p:sp>
        <p:nvSpPr>
          <p:cNvPr id="3" name="文本占位符 2">
            <a:extLst>
              <a:ext uri="{FF2B5EF4-FFF2-40B4-BE49-F238E27FC236}">
                <a16:creationId xmlns:a16="http://schemas.microsoft.com/office/drawing/2014/main" id="{9378657F-2B89-4B1A-ABA8-905A1005C6A2}"/>
              </a:ext>
            </a:extLst>
          </p:cNvPr>
          <p:cNvSpPr>
            <a:spLocks noGrp="1"/>
          </p:cNvSpPr>
          <p:nvPr>
            <p:ph type="body" sz="quarter" idx="3"/>
          </p:nvPr>
        </p:nvSpPr>
        <p:spPr>
          <a:xfrm>
            <a:off x="5905500" y="776583"/>
            <a:ext cx="5183188" cy="3181349"/>
          </a:xfrm>
        </p:spPr>
        <p:txBody>
          <a:bodyPr>
            <a:normAutofit/>
          </a:bodyPr>
          <a:lstStyle/>
          <a:p>
            <a:r>
              <a:rPr lang="zh-CN" altLang="en-US" dirty="0"/>
              <a:t>我们今天主要介绍了：</a:t>
            </a:r>
            <a:endParaRPr lang="en-US" altLang="zh-CN" dirty="0"/>
          </a:p>
          <a:p>
            <a:pPr marL="457200" indent="-457200">
              <a:buAutoNum type="arabicPeriod"/>
            </a:pPr>
            <a:r>
              <a:rPr lang="zh-CN" altLang="en-US" dirty="0"/>
              <a:t>芯片的本质是什么？</a:t>
            </a:r>
            <a:endParaRPr lang="en-US" altLang="zh-CN" dirty="0"/>
          </a:p>
          <a:p>
            <a:pPr marL="457200" indent="-457200">
              <a:buAutoNum type="arabicPeriod"/>
            </a:pPr>
            <a:r>
              <a:rPr lang="zh-CN" altLang="en-US" dirty="0"/>
              <a:t>芯片的发展历程是什么样的？</a:t>
            </a:r>
            <a:endParaRPr lang="en-US" altLang="zh-CN" dirty="0"/>
          </a:p>
          <a:p>
            <a:pPr marL="457200" indent="-457200">
              <a:buAutoNum type="arabicPeriod"/>
            </a:pPr>
            <a:r>
              <a:rPr lang="zh-CN" altLang="en-US" dirty="0"/>
              <a:t>芯片的功能和种类是如何划分的？</a:t>
            </a:r>
            <a:endParaRPr lang="en-US" altLang="zh-CN" dirty="0"/>
          </a:p>
          <a:p>
            <a:pPr marL="457200" indent="-457200">
              <a:buAutoNum type="arabicPeriod"/>
            </a:pPr>
            <a:r>
              <a:rPr lang="zh-CN" altLang="en-US" dirty="0"/>
              <a:t>我们生活中有哪些芯片？</a:t>
            </a:r>
            <a:endParaRPr lang="en-US" altLang="zh-CN" dirty="0"/>
          </a:p>
        </p:txBody>
      </p:sp>
      <p:sp>
        <p:nvSpPr>
          <p:cNvPr id="12" name="内容占位符 3">
            <a:extLst>
              <a:ext uri="{FF2B5EF4-FFF2-40B4-BE49-F238E27FC236}">
                <a16:creationId xmlns:a16="http://schemas.microsoft.com/office/drawing/2014/main" id="{7F59D4F5-5174-48AE-BD9A-0E71653EFAFA}"/>
              </a:ext>
            </a:extLst>
          </p:cNvPr>
          <p:cNvSpPr>
            <a:spLocks noGrp="1"/>
          </p:cNvSpPr>
          <p:nvPr>
            <p:ph sz="half" idx="2"/>
          </p:nvPr>
        </p:nvSpPr>
        <p:spPr>
          <a:xfrm>
            <a:off x="5905500" y="4680444"/>
            <a:ext cx="4380554" cy="1022772"/>
          </a:xfrm>
        </p:spPr>
        <p:txBody>
          <a:bodyPr>
            <a:normAutofit/>
          </a:bodyPr>
          <a:lstStyle/>
          <a:p>
            <a:pPr marL="0" indent="0">
              <a:buNone/>
            </a:pPr>
            <a:r>
              <a:rPr lang="zh-CN" altLang="en-US" dirty="0">
                <a:sym typeface="+mn-ea"/>
              </a:rPr>
              <a:t>希望同学们能多观察生活</a:t>
            </a:r>
            <a:endParaRPr lang="en-US" altLang="zh-CN" dirty="0">
              <a:sym typeface="+mn-ea"/>
            </a:endParaRPr>
          </a:p>
          <a:p>
            <a:pPr marL="0" indent="0">
              <a:buNone/>
            </a:pPr>
            <a:r>
              <a:rPr lang="zh-CN" altLang="en-US" dirty="0">
                <a:sym typeface="+mn-ea"/>
              </a:rPr>
              <a:t>发现更多有趣的芯片！</a:t>
            </a:r>
            <a:endParaRPr lang="en-US" altLang="zh-CN" dirty="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down)">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wipe(down)">
                                      <p:cBhvr>
                                        <p:cTn id="12"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custDataLst>
              <p:tags r:id="rId3"/>
            </p:custDataLst>
          </p:nvPr>
        </p:nvCxnSpPr>
        <p:spPr>
          <a:xfrm>
            <a:off x="673100" y="3515346"/>
            <a:ext cx="10845800" cy="0"/>
          </a:xfrm>
          <a:prstGeom prst="line">
            <a:avLst/>
          </a:prstGeom>
          <a:ln w="19050"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50" name="椭圆 49"/>
          <p:cNvSpPr/>
          <p:nvPr>
            <p:custDataLst>
              <p:tags r:id="rId4"/>
            </p:custDataLst>
          </p:nvPr>
        </p:nvSpPr>
        <p:spPr>
          <a:xfrm>
            <a:off x="1629719" y="3246057"/>
            <a:ext cx="538578" cy="538578"/>
          </a:xfrm>
          <a:prstGeom prst="ellipse">
            <a:avLst/>
          </a:prstGeom>
          <a:solidFill>
            <a:schemeClr val="accent1"/>
          </a:solidFill>
          <a:ln w="28575">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30000"/>
              </a:lnSpc>
            </a:pPr>
            <a:endParaRPr lang="zh-CN" altLang="en-US" sz="2400" b="1" i="1" spc="200">
              <a:solidFill>
                <a:schemeClr val="tx1"/>
              </a:solidFill>
              <a:latin typeface="Arial" panose="020B0604020202090204" pitchFamily="34" charset="0"/>
              <a:ea typeface="微软雅黑" panose="020B0503020204020204" pitchFamily="34" charset="-122"/>
            </a:endParaRPr>
          </a:p>
        </p:txBody>
      </p:sp>
      <p:sp>
        <p:nvSpPr>
          <p:cNvPr id="51" name="任意多边形 50"/>
          <p:cNvSpPr/>
          <p:nvPr>
            <p:custDataLst>
              <p:tags r:id="rId5"/>
            </p:custDataLst>
          </p:nvPr>
        </p:nvSpPr>
        <p:spPr>
          <a:xfrm>
            <a:off x="1759013" y="3376452"/>
            <a:ext cx="279990" cy="277788"/>
          </a:xfrm>
          <a:custGeom>
            <a:avLst/>
            <a:gdLst>
              <a:gd name="connsiteX0" fmla="*/ 224529 w 607933"/>
              <a:gd name="connsiteY0" fmla="*/ 240179 h 603155"/>
              <a:gd name="connsiteX1" fmla="*/ 347740 w 607933"/>
              <a:gd name="connsiteY1" fmla="*/ 364146 h 603155"/>
              <a:gd name="connsiteX2" fmla="*/ 307001 w 607933"/>
              <a:gd name="connsiteY2" fmla="*/ 455386 h 603155"/>
              <a:gd name="connsiteX3" fmla="*/ 384504 w 607933"/>
              <a:gd name="connsiteY3" fmla="*/ 491089 h 603155"/>
              <a:gd name="connsiteX4" fmla="*/ 420275 w 607933"/>
              <a:gd name="connsiteY4" fmla="*/ 580345 h 603155"/>
              <a:gd name="connsiteX5" fmla="*/ 419282 w 607933"/>
              <a:gd name="connsiteY5" fmla="*/ 603155 h 603155"/>
              <a:gd name="connsiteX6" fmla="*/ 213599 w 607933"/>
              <a:gd name="connsiteY6" fmla="*/ 603155 h 603155"/>
              <a:gd name="connsiteX7" fmla="*/ 25802 w 607933"/>
              <a:gd name="connsiteY7" fmla="*/ 603155 h 603155"/>
              <a:gd name="connsiteX8" fmla="*/ 26796 w 607933"/>
              <a:gd name="connsiteY8" fmla="*/ 578362 h 603155"/>
              <a:gd name="connsiteX9" fmla="*/ 142057 w 607933"/>
              <a:gd name="connsiteY9" fmla="*/ 455386 h 603155"/>
              <a:gd name="connsiteX10" fmla="*/ 101318 w 607933"/>
              <a:gd name="connsiteY10" fmla="*/ 364146 h 603155"/>
              <a:gd name="connsiteX11" fmla="*/ 224529 w 607933"/>
              <a:gd name="connsiteY11" fmla="*/ 240179 h 603155"/>
              <a:gd name="connsiteX12" fmla="*/ 412248 w 607933"/>
              <a:gd name="connsiteY12" fmla="*/ 100181 h 603155"/>
              <a:gd name="connsiteX13" fmla="*/ 535420 w 607933"/>
              <a:gd name="connsiteY13" fmla="*/ 223197 h 603155"/>
              <a:gd name="connsiteX14" fmla="*/ 494694 w 607933"/>
              <a:gd name="connsiteY14" fmla="*/ 314466 h 603155"/>
              <a:gd name="connsiteX15" fmla="*/ 571180 w 607933"/>
              <a:gd name="connsiteY15" fmla="*/ 351172 h 603155"/>
              <a:gd name="connsiteX16" fmla="*/ 607933 w 607933"/>
              <a:gd name="connsiteY16" fmla="*/ 439465 h 603155"/>
              <a:gd name="connsiteX17" fmla="*/ 606940 w 607933"/>
              <a:gd name="connsiteY17" fmla="*/ 603155 h 603155"/>
              <a:gd name="connsiteX18" fmla="*/ 458934 w 607933"/>
              <a:gd name="connsiteY18" fmla="*/ 603155 h 603155"/>
              <a:gd name="connsiteX19" fmla="*/ 459927 w 607933"/>
              <a:gd name="connsiteY19" fmla="*/ 582322 h 603155"/>
              <a:gd name="connsiteX20" fmla="*/ 459927 w 607933"/>
              <a:gd name="connsiteY20" fmla="*/ 581330 h 603155"/>
              <a:gd name="connsiteX21" fmla="*/ 459927 w 607933"/>
              <a:gd name="connsiteY21" fmla="*/ 580338 h 603155"/>
              <a:gd name="connsiteX22" fmla="*/ 412248 w 607933"/>
              <a:gd name="connsiteY22" fmla="*/ 463275 h 603155"/>
              <a:gd name="connsiteX23" fmla="*/ 371521 w 607933"/>
              <a:gd name="connsiteY23" fmla="*/ 433513 h 603155"/>
              <a:gd name="connsiteX24" fmla="*/ 387414 w 607933"/>
              <a:gd name="connsiteY24" fmla="*/ 364069 h 603155"/>
              <a:gd name="connsiteX25" fmla="*/ 289075 w 607933"/>
              <a:gd name="connsiteY25" fmla="*/ 214268 h 603155"/>
              <a:gd name="connsiteX26" fmla="*/ 412248 w 607933"/>
              <a:gd name="connsiteY26" fmla="*/ 100181 h 603155"/>
              <a:gd name="connsiteX27" fmla="*/ 114276 w 607933"/>
              <a:gd name="connsiteY27" fmla="*/ 0 h 603155"/>
              <a:gd name="connsiteX28" fmla="*/ 148062 w 607933"/>
              <a:gd name="connsiteY28" fmla="*/ 34732 h 603155"/>
              <a:gd name="connsiteX29" fmla="*/ 148062 w 607933"/>
              <a:gd name="connsiteY29" fmla="*/ 79386 h 603155"/>
              <a:gd name="connsiteX30" fmla="*/ 193772 w 607933"/>
              <a:gd name="connsiteY30" fmla="*/ 79386 h 603155"/>
              <a:gd name="connsiteX31" fmla="*/ 228552 w 607933"/>
              <a:gd name="connsiteY31" fmla="*/ 114117 h 603155"/>
              <a:gd name="connsiteX32" fmla="*/ 193772 w 607933"/>
              <a:gd name="connsiteY32" fmla="*/ 148849 h 603155"/>
              <a:gd name="connsiteX33" fmla="*/ 148062 w 607933"/>
              <a:gd name="connsiteY33" fmla="*/ 148849 h 603155"/>
              <a:gd name="connsiteX34" fmla="*/ 148062 w 607933"/>
              <a:gd name="connsiteY34" fmla="*/ 194495 h 603155"/>
              <a:gd name="connsiteX35" fmla="*/ 114276 w 607933"/>
              <a:gd name="connsiteY35" fmla="*/ 228234 h 603155"/>
              <a:gd name="connsiteX36" fmla="*/ 79496 w 607933"/>
              <a:gd name="connsiteY36" fmla="*/ 194495 h 603155"/>
              <a:gd name="connsiteX37" fmla="*/ 79496 w 607933"/>
              <a:gd name="connsiteY37" fmla="*/ 148849 h 603155"/>
              <a:gd name="connsiteX38" fmla="*/ 34780 w 607933"/>
              <a:gd name="connsiteY38" fmla="*/ 148849 h 603155"/>
              <a:gd name="connsiteX39" fmla="*/ 0 w 607933"/>
              <a:gd name="connsiteY39" fmla="*/ 114117 h 603155"/>
              <a:gd name="connsiteX40" fmla="*/ 34780 w 607933"/>
              <a:gd name="connsiteY40" fmla="*/ 79386 h 603155"/>
              <a:gd name="connsiteX41" fmla="*/ 79496 w 607933"/>
              <a:gd name="connsiteY41" fmla="*/ 79386 h 603155"/>
              <a:gd name="connsiteX42" fmla="*/ 79496 w 607933"/>
              <a:gd name="connsiteY42" fmla="*/ 34732 h 603155"/>
              <a:gd name="connsiteX43" fmla="*/ 114276 w 607933"/>
              <a:gd name="connsiteY43" fmla="*/ 0 h 603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07933" h="603155">
                <a:moveTo>
                  <a:pt x="224529" y="240179"/>
                </a:moveTo>
                <a:cubicBezTo>
                  <a:pt x="293090" y="240179"/>
                  <a:pt x="347740" y="295717"/>
                  <a:pt x="347740" y="364146"/>
                </a:cubicBezTo>
                <a:cubicBezTo>
                  <a:pt x="347740" y="399849"/>
                  <a:pt x="331842" y="432576"/>
                  <a:pt x="307001" y="455386"/>
                </a:cubicBezTo>
                <a:cubicBezTo>
                  <a:pt x="335816" y="457370"/>
                  <a:pt x="363638" y="470262"/>
                  <a:pt x="384504" y="491089"/>
                </a:cubicBezTo>
                <a:cubicBezTo>
                  <a:pt x="407358" y="514891"/>
                  <a:pt x="421269" y="546626"/>
                  <a:pt x="420275" y="580345"/>
                </a:cubicBezTo>
                <a:lnTo>
                  <a:pt x="419282" y="603155"/>
                </a:lnTo>
                <a:lnTo>
                  <a:pt x="213599" y="603155"/>
                </a:lnTo>
                <a:lnTo>
                  <a:pt x="25802" y="603155"/>
                </a:lnTo>
                <a:lnTo>
                  <a:pt x="26796" y="578362"/>
                </a:lnTo>
                <a:cubicBezTo>
                  <a:pt x="27789" y="512907"/>
                  <a:pt x="78465" y="460345"/>
                  <a:pt x="142057" y="455386"/>
                </a:cubicBezTo>
                <a:cubicBezTo>
                  <a:pt x="117216" y="432576"/>
                  <a:pt x="101318" y="399849"/>
                  <a:pt x="101318" y="364146"/>
                </a:cubicBezTo>
                <a:cubicBezTo>
                  <a:pt x="101318" y="295717"/>
                  <a:pt x="156962" y="240179"/>
                  <a:pt x="224529" y="240179"/>
                </a:cubicBezTo>
                <a:close/>
                <a:moveTo>
                  <a:pt x="412248" y="100181"/>
                </a:moveTo>
                <a:cubicBezTo>
                  <a:pt x="479794" y="100181"/>
                  <a:pt x="535420" y="154745"/>
                  <a:pt x="535420" y="223197"/>
                </a:cubicBezTo>
                <a:cubicBezTo>
                  <a:pt x="535420" y="259903"/>
                  <a:pt x="519527" y="291649"/>
                  <a:pt x="494694" y="314466"/>
                </a:cubicBezTo>
                <a:cubicBezTo>
                  <a:pt x="523500" y="317442"/>
                  <a:pt x="551313" y="330339"/>
                  <a:pt x="571180" y="351172"/>
                </a:cubicBezTo>
                <a:cubicBezTo>
                  <a:pt x="595020" y="374982"/>
                  <a:pt x="607933" y="406728"/>
                  <a:pt x="607933" y="439465"/>
                </a:cubicBezTo>
                <a:lnTo>
                  <a:pt x="606940" y="603155"/>
                </a:lnTo>
                <a:lnTo>
                  <a:pt x="458934" y="603155"/>
                </a:lnTo>
                <a:lnTo>
                  <a:pt x="459927" y="582322"/>
                </a:lnTo>
                <a:lnTo>
                  <a:pt x="459927" y="581330"/>
                </a:lnTo>
                <a:lnTo>
                  <a:pt x="459927" y="580338"/>
                </a:lnTo>
                <a:cubicBezTo>
                  <a:pt x="460921" y="536687"/>
                  <a:pt x="443041" y="494029"/>
                  <a:pt x="412248" y="463275"/>
                </a:cubicBezTo>
                <a:cubicBezTo>
                  <a:pt x="400328" y="451370"/>
                  <a:pt x="386421" y="441450"/>
                  <a:pt x="371521" y="433513"/>
                </a:cubicBezTo>
                <a:cubicBezTo>
                  <a:pt x="382448" y="411688"/>
                  <a:pt x="387414" y="387878"/>
                  <a:pt x="387414" y="364069"/>
                </a:cubicBezTo>
                <a:cubicBezTo>
                  <a:pt x="387414" y="296609"/>
                  <a:pt x="346688" y="239070"/>
                  <a:pt x="289075" y="214268"/>
                </a:cubicBezTo>
                <a:cubicBezTo>
                  <a:pt x="294042" y="150776"/>
                  <a:pt x="346688" y="100181"/>
                  <a:pt x="412248" y="100181"/>
                </a:cubicBezTo>
                <a:close/>
                <a:moveTo>
                  <a:pt x="114276" y="0"/>
                </a:moveTo>
                <a:cubicBezTo>
                  <a:pt x="133156" y="0"/>
                  <a:pt x="148062" y="15877"/>
                  <a:pt x="148062" y="34732"/>
                </a:cubicBezTo>
                <a:lnTo>
                  <a:pt x="148062" y="79386"/>
                </a:lnTo>
                <a:lnTo>
                  <a:pt x="193772" y="79386"/>
                </a:lnTo>
                <a:cubicBezTo>
                  <a:pt x="212653" y="79386"/>
                  <a:pt x="228552" y="95263"/>
                  <a:pt x="228552" y="114117"/>
                </a:cubicBezTo>
                <a:cubicBezTo>
                  <a:pt x="228552" y="132971"/>
                  <a:pt x="212653" y="148849"/>
                  <a:pt x="193772" y="148849"/>
                </a:cubicBezTo>
                <a:lnTo>
                  <a:pt x="148062" y="148849"/>
                </a:lnTo>
                <a:lnTo>
                  <a:pt x="148062" y="194495"/>
                </a:lnTo>
                <a:cubicBezTo>
                  <a:pt x="148062" y="213349"/>
                  <a:pt x="133156" y="228234"/>
                  <a:pt x="114276" y="228234"/>
                </a:cubicBezTo>
                <a:cubicBezTo>
                  <a:pt x="95396" y="228234"/>
                  <a:pt x="79496" y="213349"/>
                  <a:pt x="79496" y="194495"/>
                </a:cubicBezTo>
                <a:lnTo>
                  <a:pt x="79496" y="148849"/>
                </a:lnTo>
                <a:lnTo>
                  <a:pt x="34780" y="148849"/>
                </a:lnTo>
                <a:cubicBezTo>
                  <a:pt x="14906" y="148849"/>
                  <a:pt x="0" y="132971"/>
                  <a:pt x="0" y="114117"/>
                </a:cubicBezTo>
                <a:cubicBezTo>
                  <a:pt x="0" y="95263"/>
                  <a:pt x="14906" y="79386"/>
                  <a:pt x="34780" y="79386"/>
                </a:cubicBezTo>
                <a:lnTo>
                  <a:pt x="79496" y="79386"/>
                </a:lnTo>
                <a:lnTo>
                  <a:pt x="79496" y="34732"/>
                </a:lnTo>
                <a:cubicBezTo>
                  <a:pt x="79496" y="15877"/>
                  <a:pt x="95396" y="0"/>
                  <a:pt x="114276" y="0"/>
                </a:cubicBezTo>
                <a:close/>
              </a:path>
            </a:pathLst>
          </a:custGeom>
          <a:solidFill>
            <a:schemeClr val="bg1"/>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40000"/>
              </a:lnSpc>
            </a:pPr>
            <a:endParaRPr lang="zh-CN" altLang="en-US" sz="1400" b="1" i="1" spc="20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custDataLst>
              <p:tags r:id="rId6"/>
            </p:custDataLst>
          </p:nvPr>
        </p:nvSpPr>
        <p:spPr>
          <a:xfrm>
            <a:off x="550508" y="4416644"/>
            <a:ext cx="2697000" cy="1336213"/>
          </a:xfrm>
          <a:prstGeom prst="rect">
            <a:avLst/>
          </a:prstGeom>
          <a:noFill/>
        </p:spPr>
        <p:txBody>
          <a:bodyPr wrap="square" lIns="91440" tIns="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zh-CN" altLang="en-US" spc="200" dirty="0">
                <a:solidFill>
                  <a:schemeClr val="dk1">
                    <a:lumMod val="100000"/>
                  </a:schemeClr>
                </a:solidFill>
                <a:latin typeface="Arial" panose="020B0604020202090204" pitchFamily="34" charset="0"/>
                <a:ea typeface="微软雅黑" panose="020B0503020204020204" pitchFamily="34" charset="-122"/>
              </a:rPr>
              <a:t>电子设备中的芯片</a:t>
            </a:r>
          </a:p>
        </p:txBody>
      </p:sp>
      <p:sp>
        <p:nvSpPr>
          <p:cNvPr id="55" name="文本框 54"/>
          <p:cNvSpPr txBox="1"/>
          <p:nvPr>
            <p:custDataLst>
              <p:tags r:id="rId7"/>
            </p:custDataLst>
          </p:nvPr>
        </p:nvSpPr>
        <p:spPr>
          <a:xfrm>
            <a:off x="550508" y="3976348"/>
            <a:ext cx="2697000" cy="411721"/>
          </a:xfrm>
          <a:prstGeom prst="rect">
            <a:avLst/>
          </a:prstGeom>
          <a:noFill/>
        </p:spPr>
        <p:txBody>
          <a:bodyPr wrap="square" lIns="91440" tIns="45720" rIns="91440" bIns="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zh-CN" altLang="en-US" sz="2800" b="1" spc="200" dirty="0">
                <a:solidFill>
                  <a:schemeClr val="tx1">
                    <a:lumMod val="85000"/>
                    <a:lumOff val="15000"/>
                  </a:schemeClr>
                </a:solidFill>
                <a:latin typeface="Arial" panose="020B0604020202090204" pitchFamily="34" charset="0"/>
                <a:ea typeface="微软雅黑" panose="020B0503020204020204" pitchFamily="34" charset="-122"/>
              </a:rPr>
              <a:t>问题引入</a:t>
            </a:r>
          </a:p>
        </p:txBody>
      </p:sp>
      <p:sp>
        <p:nvSpPr>
          <p:cNvPr id="106" name="椭圆 105"/>
          <p:cNvSpPr/>
          <p:nvPr>
            <p:custDataLst>
              <p:tags r:id="rId8"/>
            </p:custDataLst>
          </p:nvPr>
        </p:nvSpPr>
        <p:spPr>
          <a:xfrm>
            <a:off x="4427713" y="3246057"/>
            <a:ext cx="538578" cy="538578"/>
          </a:xfrm>
          <a:prstGeom prst="ellipse">
            <a:avLst/>
          </a:prstGeom>
          <a:solidFill>
            <a:schemeClr val="accent2"/>
          </a:solidFill>
          <a:ln w="28575">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30000"/>
              </a:lnSpc>
            </a:pPr>
            <a:endParaRPr lang="zh-CN" altLang="en-US" sz="2400" b="1" i="1" spc="200" dirty="0">
              <a:solidFill>
                <a:schemeClr val="tx1"/>
              </a:solidFill>
              <a:latin typeface="微软雅黑" panose="020B0503020204020204" pitchFamily="34" charset="-122"/>
              <a:ea typeface="微软雅黑" panose="020B0503020204020204" pitchFamily="34" charset="-122"/>
            </a:endParaRPr>
          </a:p>
        </p:txBody>
      </p:sp>
      <p:sp>
        <p:nvSpPr>
          <p:cNvPr id="143" name="任意多边形 142"/>
          <p:cNvSpPr/>
          <p:nvPr>
            <p:custDataLst>
              <p:tags r:id="rId9"/>
            </p:custDataLst>
          </p:nvPr>
        </p:nvSpPr>
        <p:spPr>
          <a:xfrm>
            <a:off x="4557007" y="3401894"/>
            <a:ext cx="279990" cy="226905"/>
          </a:xfrm>
          <a:custGeom>
            <a:avLst/>
            <a:gdLst>
              <a:gd name="connsiteX0" fmla="*/ 318968 w 605874"/>
              <a:gd name="connsiteY0" fmla="*/ 175471 h 491003"/>
              <a:gd name="connsiteX1" fmla="*/ 253970 w 605874"/>
              <a:gd name="connsiteY1" fmla="*/ 202307 h 491003"/>
              <a:gd name="connsiteX2" fmla="*/ 253970 w 605874"/>
              <a:gd name="connsiteY2" fmla="*/ 332086 h 491003"/>
              <a:gd name="connsiteX3" fmla="*/ 383965 w 605874"/>
              <a:gd name="connsiteY3" fmla="*/ 332086 h 491003"/>
              <a:gd name="connsiteX4" fmla="*/ 383965 w 605874"/>
              <a:gd name="connsiteY4" fmla="*/ 202307 h 491003"/>
              <a:gd name="connsiteX5" fmla="*/ 318968 w 605874"/>
              <a:gd name="connsiteY5" fmla="*/ 175471 h 491003"/>
              <a:gd name="connsiteX6" fmla="*/ 319026 w 605874"/>
              <a:gd name="connsiteY6" fmla="*/ 139402 h 491003"/>
              <a:gd name="connsiteX7" fmla="*/ 409549 w 605874"/>
              <a:gd name="connsiteY7" fmla="*/ 176765 h 491003"/>
              <a:gd name="connsiteX8" fmla="*/ 430178 w 605874"/>
              <a:gd name="connsiteY8" fmla="*/ 330361 h 491003"/>
              <a:gd name="connsiteX9" fmla="*/ 533320 w 605874"/>
              <a:gd name="connsiteY9" fmla="*/ 433218 h 491003"/>
              <a:gd name="connsiteX10" fmla="*/ 533320 w 605874"/>
              <a:gd name="connsiteY10" fmla="*/ 481080 h 491003"/>
              <a:gd name="connsiteX11" fmla="*/ 485379 w 605874"/>
              <a:gd name="connsiteY11" fmla="*/ 481080 h 491003"/>
              <a:gd name="connsiteX12" fmla="*/ 382352 w 605874"/>
              <a:gd name="connsiteY12" fmla="*/ 378223 h 491003"/>
              <a:gd name="connsiteX13" fmla="*/ 228502 w 605874"/>
              <a:gd name="connsiteY13" fmla="*/ 357513 h 491003"/>
              <a:gd name="connsiteX14" fmla="*/ 228502 w 605874"/>
              <a:gd name="connsiteY14" fmla="*/ 176765 h 491003"/>
              <a:gd name="connsiteX15" fmla="*/ 319026 w 605874"/>
              <a:gd name="connsiteY15" fmla="*/ 139402 h 491003"/>
              <a:gd name="connsiteX16" fmla="*/ 185980 w 605874"/>
              <a:gd name="connsiteY16" fmla="*/ 0 h 491003"/>
              <a:gd name="connsiteX17" fmla="*/ 302937 w 605874"/>
              <a:gd name="connsiteY17" fmla="*/ 15763 h 491003"/>
              <a:gd name="connsiteX18" fmla="*/ 419779 w 605874"/>
              <a:gd name="connsiteY18" fmla="*/ 0 h 491003"/>
              <a:gd name="connsiteX19" fmla="*/ 546301 w 605874"/>
              <a:gd name="connsiteY19" fmla="*/ 18409 h 491003"/>
              <a:gd name="connsiteX20" fmla="*/ 568655 w 605874"/>
              <a:gd name="connsiteY20" fmla="*/ 43607 h 491003"/>
              <a:gd name="connsiteX21" fmla="*/ 573495 w 605874"/>
              <a:gd name="connsiteY21" fmla="*/ 43607 h 491003"/>
              <a:gd name="connsiteX22" fmla="*/ 605874 w 605874"/>
              <a:gd name="connsiteY22" fmla="*/ 73522 h 491003"/>
              <a:gd name="connsiteX23" fmla="*/ 605874 w 605874"/>
              <a:gd name="connsiteY23" fmla="*/ 397641 h 491003"/>
              <a:gd name="connsiteX24" fmla="*/ 573495 w 605874"/>
              <a:gd name="connsiteY24" fmla="*/ 427556 h 491003"/>
              <a:gd name="connsiteX25" fmla="*/ 545840 w 605874"/>
              <a:gd name="connsiteY25" fmla="*/ 427556 h 491003"/>
              <a:gd name="connsiteX26" fmla="*/ 539272 w 605874"/>
              <a:gd name="connsiteY26" fmla="*/ 419502 h 491003"/>
              <a:gd name="connsiteX27" fmla="*/ 479007 w 605874"/>
              <a:gd name="connsiteY27" fmla="*/ 359442 h 491003"/>
              <a:gd name="connsiteX28" fmla="*/ 529593 w 605874"/>
              <a:gd name="connsiteY28" fmla="*/ 365770 h 491003"/>
              <a:gd name="connsiteX29" fmla="*/ 529593 w 605874"/>
              <a:gd name="connsiteY29" fmla="*/ 156134 h 491003"/>
              <a:gd name="connsiteX30" fmla="*/ 529593 w 605874"/>
              <a:gd name="connsiteY30" fmla="*/ 74097 h 491003"/>
              <a:gd name="connsiteX31" fmla="*/ 434414 w 605874"/>
              <a:gd name="connsiteY31" fmla="*/ 64317 h 491003"/>
              <a:gd name="connsiteX32" fmla="*/ 339234 w 605874"/>
              <a:gd name="connsiteY32" fmla="*/ 74097 h 491003"/>
              <a:gd name="connsiteX33" fmla="*/ 339234 w 605874"/>
              <a:gd name="connsiteY33" fmla="*/ 122652 h 491003"/>
              <a:gd name="connsiteX34" fmla="*/ 311234 w 605874"/>
              <a:gd name="connsiteY34" fmla="*/ 120006 h 491003"/>
              <a:gd name="connsiteX35" fmla="*/ 266640 w 605874"/>
              <a:gd name="connsiteY35" fmla="*/ 126794 h 491003"/>
              <a:gd name="connsiteX36" fmla="*/ 266640 w 605874"/>
              <a:gd name="connsiteY36" fmla="*/ 74097 h 491003"/>
              <a:gd name="connsiteX37" fmla="*/ 171461 w 605874"/>
              <a:gd name="connsiteY37" fmla="*/ 64317 h 491003"/>
              <a:gd name="connsiteX38" fmla="*/ 76282 w 605874"/>
              <a:gd name="connsiteY38" fmla="*/ 74097 h 491003"/>
              <a:gd name="connsiteX39" fmla="*/ 76282 w 605874"/>
              <a:gd name="connsiteY39" fmla="*/ 156134 h 491003"/>
              <a:gd name="connsiteX40" fmla="*/ 76282 w 605874"/>
              <a:gd name="connsiteY40" fmla="*/ 365770 h 491003"/>
              <a:gd name="connsiteX41" fmla="*/ 171461 w 605874"/>
              <a:gd name="connsiteY41" fmla="*/ 357601 h 491003"/>
              <a:gd name="connsiteX42" fmla="*/ 195313 w 605874"/>
              <a:gd name="connsiteY42" fmla="*/ 358061 h 491003"/>
              <a:gd name="connsiteX43" fmla="*/ 206951 w 605874"/>
              <a:gd name="connsiteY43" fmla="*/ 371178 h 491003"/>
              <a:gd name="connsiteX44" fmla="*/ 311234 w 605874"/>
              <a:gd name="connsiteY44" fmla="*/ 414209 h 491003"/>
              <a:gd name="connsiteX45" fmla="*/ 370692 w 605874"/>
              <a:gd name="connsiteY45" fmla="*/ 401783 h 491003"/>
              <a:gd name="connsiteX46" fmla="*/ 396388 w 605874"/>
              <a:gd name="connsiteY46" fmla="*/ 427556 h 491003"/>
              <a:gd name="connsiteX47" fmla="*/ 32264 w 605874"/>
              <a:gd name="connsiteY47" fmla="*/ 427556 h 491003"/>
              <a:gd name="connsiteX48" fmla="*/ 0 w 605874"/>
              <a:gd name="connsiteY48" fmla="*/ 397641 h 491003"/>
              <a:gd name="connsiteX49" fmla="*/ 0 w 605874"/>
              <a:gd name="connsiteY49" fmla="*/ 73522 h 491003"/>
              <a:gd name="connsiteX50" fmla="*/ 32264 w 605874"/>
              <a:gd name="connsiteY50" fmla="*/ 43607 h 491003"/>
              <a:gd name="connsiteX51" fmla="*/ 37104 w 605874"/>
              <a:gd name="connsiteY51" fmla="*/ 43607 h 491003"/>
              <a:gd name="connsiteX52" fmla="*/ 59458 w 605874"/>
              <a:gd name="connsiteY52" fmla="*/ 18409 h 491003"/>
              <a:gd name="connsiteX53" fmla="*/ 185980 w 605874"/>
              <a:gd name="connsiteY53" fmla="*/ 0 h 491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5874" h="491003">
                <a:moveTo>
                  <a:pt x="318968" y="175471"/>
                </a:moveTo>
                <a:cubicBezTo>
                  <a:pt x="295429" y="175471"/>
                  <a:pt x="271891" y="184416"/>
                  <a:pt x="253970" y="202307"/>
                </a:cubicBezTo>
                <a:cubicBezTo>
                  <a:pt x="218130" y="238088"/>
                  <a:pt x="218130" y="296305"/>
                  <a:pt x="253970" y="332086"/>
                </a:cubicBezTo>
                <a:cubicBezTo>
                  <a:pt x="289811" y="367868"/>
                  <a:pt x="348124" y="367868"/>
                  <a:pt x="383965" y="332086"/>
                </a:cubicBezTo>
                <a:cubicBezTo>
                  <a:pt x="419806" y="296305"/>
                  <a:pt x="419806" y="238088"/>
                  <a:pt x="383965" y="202307"/>
                </a:cubicBezTo>
                <a:cubicBezTo>
                  <a:pt x="366045" y="184416"/>
                  <a:pt x="342506" y="175471"/>
                  <a:pt x="318968" y="175471"/>
                </a:cubicBezTo>
                <a:close/>
                <a:moveTo>
                  <a:pt x="319026" y="139402"/>
                </a:moveTo>
                <a:cubicBezTo>
                  <a:pt x="351812" y="139402"/>
                  <a:pt x="384599" y="151856"/>
                  <a:pt x="409549" y="176765"/>
                </a:cubicBezTo>
                <a:cubicBezTo>
                  <a:pt x="451152" y="218299"/>
                  <a:pt x="457951" y="281578"/>
                  <a:pt x="430178" y="330361"/>
                </a:cubicBezTo>
                <a:lnTo>
                  <a:pt x="533320" y="433218"/>
                </a:lnTo>
                <a:cubicBezTo>
                  <a:pt x="546458" y="446449"/>
                  <a:pt x="546458" y="467964"/>
                  <a:pt x="533320" y="481080"/>
                </a:cubicBezTo>
                <a:cubicBezTo>
                  <a:pt x="520067" y="494311"/>
                  <a:pt x="498632" y="494311"/>
                  <a:pt x="485379" y="481080"/>
                </a:cubicBezTo>
                <a:lnTo>
                  <a:pt x="382352" y="378223"/>
                </a:lnTo>
                <a:cubicBezTo>
                  <a:pt x="333488" y="405950"/>
                  <a:pt x="270105" y="399047"/>
                  <a:pt x="228502" y="357513"/>
                </a:cubicBezTo>
                <a:cubicBezTo>
                  <a:pt x="178601" y="307695"/>
                  <a:pt x="178601" y="226583"/>
                  <a:pt x="228502" y="176765"/>
                </a:cubicBezTo>
                <a:cubicBezTo>
                  <a:pt x="253452" y="151856"/>
                  <a:pt x="286239" y="139402"/>
                  <a:pt x="319026" y="139402"/>
                </a:cubicBezTo>
                <a:close/>
                <a:moveTo>
                  <a:pt x="185980" y="0"/>
                </a:moveTo>
                <a:cubicBezTo>
                  <a:pt x="224927" y="0"/>
                  <a:pt x="264220" y="5293"/>
                  <a:pt x="302937" y="15763"/>
                </a:cubicBezTo>
                <a:cubicBezTo>
                  <a:pt x="341654" y="5293"/>
                  <a:pt x="380832" y="0"/>
                  <a:pt x="419779" y="0"/>
                </a:cubicBezTo>
                <a:cubicBezTo>
                  <a:pt x="461838" y="0"/>
                  <a:pt x="504473" y="6213"/>
                  <a:pt x="546301" y="18409"/>
                </a:cubicBezTo>
                <a:cubicBezTo>
                  <a:pt x="558630" y="21976"/>
                  <a:pt x="567273" y="31986"/>
                  <a:pt x="568655" y="43607"/>
                </a:cubicBezTo>
                <a:lnTo>
                  <a:pt x="573495" y="43607"/>
                </a:lnTo>
                <a:cubicBezTo>
                  <a:pt x="591355" y="43607"/>
                  <a:pt x="605874" y="56954"/>
                  <a:pt x="605874" y="73522"/>
                </a:cubicBezTo>
                <a:lnTo>
                  <a:pt x="605874" y="397641"/>
                </a:lnTo>
                <a:cubicBezTo>
                  <a:pt x="605874" y="414094"/>
                  <a:pt x="591355" y="427556"/>
                  <a:pt x="573495" y="427556"/>
                </a:cubicBezTo>
                <a:lnTo>
                  <a:pt x="545840" y="427556"/>
                </a:lnTo>
                <a:cubicBezTo>
                  <a:pt x="543881" y="424680"/>
                  <a:pt x="541692" y="422033"/>
                  <a:pt x="539272" y="419502"/>
                </a:cubicBezTo>
                <a:lnTo>
                  <a:pt x="479007" y="359442"/>
                </a:lnTo>
                <a:cubicBezTo>
                  <a:pt x="495946" y="360822"/>
                  <a:pt x="512769" y="362893"/>
                  <a:pt x="529593" y="365770"/>
                </a:cubicBezTo>
                <a:lnTo>
                  <a:pt x="529593" y="156134"/>
                </a:lnTo>
                <a:lnTo>
                  <a:pt x="529593" y="74097"/>
                </a:lnTo>
                <a:cubicBezTo>
                  <a:pt x="497905" y="67654"/>
                  <a:pt x="465986" y="64317"/>
                  <a:pt x="434414" y="64317"/>
                </a:cubicBezTo>
                <a:cubicBezTo>
                  <a:pt x="402841" y="64317"/>
                  <a:pt x="370922" y="67654"/>
                  <a:pt x="339234" y="74097"/>
                </a:cubicBezTo>
                <a:lnTo>
                  <a:pt x="339234" y="122652"/>
                </a:lnTo>
                <a:cubicBezTo>
                  <a:pt x="330131" y="120926"/>
                  <a:pt x="320682" y="120006"/>
                  <a:pt x="311234" y="120006"/>
                </a:cubicBezTo>
                <a:cubicBezTo>
                  <a:pt x="295793" y="120006"/>
                  <a:pt x="280813" y="122307"/>
                  <a:pt x="266640" y="126794"/>
                </a:cubicBezTo>
                <a:lnTo>
                  <a:pt x="266640" y="74097"/>
                </a:lnTo>
                <a:cubicBezTo>
                  <a:pt x="234837" y="67654"/>
                  <a:pt x="202918" y="64317"/>
                  <a:pt x="171461" y="64317"/>
                </a:cubicBezTo>
                <a:cubicBezTo>
                  <a:pt x="139888" y="64317"/>
                  <a:pt x="107970" y="67654"/>
                  <a:pt x="76282" y="74097"/>
                </a:cubicBezTo>
                <a:lnTo>
                  <a:pt x="76282" y="156134"/>
                </a:lnTo>
                <a:lnTo>
                  <a:pt x="76282" y="365770"/>
                </a:lnTo>
                <a:cubicBezTo>
                  <a:pt x="107970" y="360362"/>
                  <a:pt x="139773" y="357601"/>
                  <a:pt x="171461" y="357601"/>
                </a:cubicBezTo>
                <a:cubicBezTo>
                  <a:pt x="179412" y="357601"/>
                  <a:pt x="187363" y="357716"/>
                  <a:pt x="195313" y="358061"/>
                </a:cubicBezTo>
                <a:cubicBezTo>
                  <a:pt x="198885" y="362663"/>
                  <a:pt x="202803" y="367035"/>
                  <a:pt x="206951" y="371178"/>
                </a:cubicBezTo>
                <a:cubicBezTo>
                  <a:pt x="234722" y="399022"/>
                  <a:pt x="271825" y="414209"/>
                  <a:pt x="311234" y="414209"/>
                </a:cubicBezTo>
                <a:cubicBezTo>
                  <a:pt x="331744" y="414209"/>
                  <a:pt x="352025" y="409952"/>
                  <a:pt x="370692" y="401783"/>
                </a:cubicBezTo>
                <a:lnTo>
                  <a:pt x="396388" y="427556"/>
                </a:lnTo>
                <a:lnTo>
                  <a:pt x="32264" y="427556"/>
                </a:lnTo>
                <a:cubicBezTo>
                  <a:pt x="14404" y="427556"/>
                  <a:pt x="0" y="414094"/>
                  <a:pt x="0" y="397641"/>
                </a:cubicBezTo>
                <a:lnTo>
                  <a:pt x="0" y="73522"/>
                </a:lnTo>
                <a:cubicBezTo>
                  <a:pt x="0" y="56954"/>
                  <a:pt x="14404" y="43607"/>
                  <a:pt x="32264" y="43607"/>
                </a:cubicBezTo>
                <a:lnTo>
                  <a:pt x="37104" y="43607"/>
                </a:lnTo>
                <a:cubicBezTo>
                  <a:pt x="38602" y="31986"/>
                  <a:pt x="47244" y="21976"/>
                  <a:pt x="59458" y="18409"/>
                </a:cubicBezTo>
                <a:cubicBezTo>
                  <a:pt x="101287" y="6213"/>
                  <a:pt x="143921" y="0"/>
                  <a:pt x="185980" y="0"/>
                </a:cubicBezTo>
                <a:close/>
              </a:path>
            </a:pathLst>
          </a:custGeom>
          <a:solidFill>
            <a:schemeClr val="bg1"/>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40000"/>
              </a:lnSpc>
            </a:pPr>
            <a:endParaRPr lang="zh-CN" altLang="en-US" sz="1000" b="1" i="1" spc="200">
              <a:solidFill>
                <a:schemeClr val="bg1"/>
              </a:solidFill>
              <a:latin typeface="微软雅黑" panose="020B0503020204020204" pitchFamily="34" charset="-122"/>
              <a:ea typeface="微软雅黑" panose="020B0503020204020204" pitchFamily="34" charset="-122"/>
            </a:endParaRPr>
          </a:p>
        </p:txBody>
      </p:sp>
      <p:sp>
        <p:nvSpPr>
          <p:cNvPr id="104" name="文本框 103"/>
          <p:cNvSpPr txBox="1"/>
          <p:nvPr>
            <p:custDataLst>
              <p:tags r:id="rId10"/>
            </p:custDataLst>
          </p:nvPr>
        </p:nvSpPr>
        <p:spPr>
          <a:xfrm>
            <a:off x="3348502" y="4430614"/>
            <a:ext cx="2697000" cy="1336213"/>
          </a:xfrm>
          <a:prstGeom prst="rect">
            <a:avLst/>
          </a:prstGeom>
          <a:noFill/>
        </p:spPr>
        <p:txBody>
          <a:bodyPr wrap="square" lIns="91440" tIns="0" rIns="91440" bIns="45720">
            <a:normAutofit/>
          </a:bodyPr>
          <a:lstStyle>
            <a:defPPr>
              <a:defRPr lang="zh-CN"/>
            </a:defPPr>
            <a:lvl1pPr marL="171450" indent="-171450">
              <a:lnSpc>
                <a:spcPct val="150000"/>
              </a:lnSpc>
              <a:buFont typeface="Arial" panose="020B0604020202090204" pitchFamily="34" charset="0"/>
              <a:buChar char="•"/>
              <a:defRPr sz="1100">
                <a:solidFill>
                  <a:schemeClr val="dk1">
                    <a:lumMod val="100000"/>
                  </a:schemeClr>
                </a:solidFill>
              </a:defRPr>
            </a:lvl1pPr>
          </a:lstStyle>
          <a:p>
            <a:pPr marL="0" indent="0" algn="ctr">
              <a:lnSpc>
                <a:spcPct val="120000"/>
              </a:lnSpc>
              <a:buNone/>
            </a:pPr>
            <a:r>
              <a:rPr lang="zh-CN" altLang="en-US" sz="1800" spc="200" dirty="0">
                <a:latin typeface="Arial" panose="020B0604020202090204" pitchFamily="34" charset="0"/>
                <a:ea typeface="微软雅黑" panose="020B0503020204020204" pitchFamily="34" charset="-122"/>
              </a:rPr>
              <a:t>科学家、专业大咖深度解读</a:t>
            </a:r>
          </a:p>
        </p:txBody>
      </p:sp>
      <p:sp>
        <p:nvSpPr>
          <p:cNvPr id="105" name="文本框 104"/>
          <p:cNvSpPr txBox="1"/>
          <p:nvPr>
            <p:custDataLst>
              <p:tags r:id="rId11"/>
            </p:custDataLst>
          </p:nvPr>
        </p:nvSpPr>
        <p:spPr>
          <a:xfrm>
            <a:off x="3348502" y="3976348"/>
            <a:ext cx="2697000" cy="411721"/>
          </a:xfrm>
          <a:prstGeom prst="rect">
            <a:avLst/>
          </a:prstGeom>
          <a:noFill/>
        </p:spPr>
        <p:txBody>
          <a:bodyPr wrap="square" lIns="91440" tIns="45720" rIns="91440" bIns="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zh-CN" altLang="en-US" sz="2800" b="1" spc="200" dirty="0">
                <a:solidFill>
                  <a:schemeClr val="tx1">
                    <a:lumMod val="85000"/>
                    <a:lumOff val="15000"/>
                  </a:schemeClr>
                </a:solidFill>
                <a:latin typeface="Arial" panose="020B0604020202090204" pitchFamily="34" charset="0"/>
                <a:ea typeface="微软雅黑" panose="020B0503020204020204" pitchFamily="34" charset="-122"/>
              </a:rPr>
              <a:t>知识解析</a:t>
            </a:r>
          </a:p>
        </p:txBody>
      </p:sp>
      <p:sp>
        <p:nvSpPr>
          <p:cNvPr id="113" name="椭圆 112"/>
          <p:cNvSpPr/>
          <p:nvPr>
            <p:custDataLst>
              <p:tags r:id="rId12"/>
            </p:custDataLst>
          </p:nvPr>
        </p:nvSpPr>
        <p:spPr>
          <a:xfrm>
            <a:off x="7225707" y="3246057"/>
            <a:ext cx="538578" cy="538578"/>
          </a:xfrm>
          <a:prstGeom prst="ellipse">
            <a:avLst/>
          </a:prstGeom>
          <a:solidFill>
            <a:schemeClr val="accent3"/>
          </a:solidFill>
          <a:ln w="28575">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30000"/>
              </a:lnSpc>
            </a:pPr>
            <a:endParaRPr lang="zh-CN" altLang="en-US" sz="2400" b="1" i="1" spc="200">
              <a:solidFill>
                <a:schemeClr val="tx1"/>
              </a:solidFill>
              <a:latin typeface="微软雅黑" panose="020B0503020204020204" pitchFamily="34" charset="-122"/>
              <a:ea typeface="微软雅黑" panose="020B0503020204020204" pitchFamily="34" charset="-122"/>
            </a:endParaRPr>
          </a:p>
        </p:txBody>
      </p:sp>
      <p:sp>
        <p:nvSpPr>
          <p:cNvPr id="144" name="任意多边形 143"/>
          <p:cNvSpPr/>
          <p:nvPr>
            <p:custDataLst>
              <p:tags r:id="rId13"/>
            </p:custDataLst>
          </p:nvPr>
        </p:nvSpPr>
        <p:spPr>
          <a:xfrm>
            <a:off x="7355001" y="3376897"/>
            <a:ext cx="279990" cy="276897"/>
          </a:xfrm>
          <a:custGeom>
            <a:avLst/>
            <a:gdLst>
              <a:gd name="connsiteX0" fmla="*/ 446292 w 600511"/>
              <a:gd name="connsiteY0" fmla="*/ 392791 h 593879"/>
              <a:gd name="connsiteX1" fmla="*/ 446292 w 600511"/>
              <a:gd name="connsiteY1" fmla="*/ 459820 h 593879"/>
              <a:gd name="connsiteX2" fmla="*/ 412738 w 600511"/>
              <a:gd name="connsiteY2" fmla="*/ 459820 h 593879"/>
              <a:gd name="connsiteX3" fmla="*/ 466296 w 600511"/>
              <a:gd name="connsiteY3" fmla="*/ 526850 h 593879"/>
              <a:gd name="connsiteX4" fmla="*/ 519853 w 600511"/>
              <a:gd name="connsiteY4" fmla="*/ 459820 h 593879"/>
              <a:gd name="connsiteX5" fmla="*/ 486299 w 600511"/>
              <a:gd name="connsiteY5" fmla="*/ 459820 h 593879"/>
              <a:gd name="connsiteX6" fmla="*/ 486299 w 600511"/>
              <a:gd name="connsiteY6" fmla="*/ 392791 h 593879"/>
              <a:gd name="connsiteX7" fmla="*/ 0 w 600511"/>
              <a:gd name="connsiteY7" fmla="*/ 372515 h 593879"/>
              <a:gd name="connsiteX8" fmla="*/ 233292 w 600511"/>
              <a:gd name="connsiteY8" fmla="*/ 465626 h 593879"/>
              <a:gd name="connsiteX9" fmla="*/ 305248 w 600511"/>
              <a:gd name="connsiteY9" fmla="*/ 461116 h 593879"/>
              <a:gd name="connsiteX10" fmla="*/ 332998 w 600511"/>
              <a:gd name="connsiteY10" fmla="*/ 549716 h 593879"/>
              <a:gd name="connsiteX11" fmla="*/ 233292 w 600511"/>
              <a:gd name="connsiteY11" fmla="*/ 558737 h 593879"/>
              <a:gd name="connsiteX12" fmla="*/ 0 w 600511"/>
              <a:gd name="connsiteY12" fmla="*/ 465626 h 593879"/>
              <a:gd name="connsiteX13" fmla="*/ 466296 w 600511"/>
              <a:gd name="connsiteY13" fmla="*/ 326083 h 593879"/>
              <a:gd name="connsiteX14" fmla="*/ 600511 w 600511"/>
              <a:gd name="connsiteY14" fmla="*/ 459820 h 593879"/>
              <a:gd name="connsiteX15" fmla="*/ 466296 w 600511"/>
              <a:gd name="connsiteY15" fmla="*/ 593879 h 593879"/>
              <a:gd name="connsiteX16" fmla="*/ 332080 w 600511"/>
              <a:gd name="connsiteY16" fmla="*/ 459820 h 593879"/>
              <a:gd name="connsiteX17" fmla="*/ 466296 w 600511"/>
              <a:gd name="connsiteY17" fmla="*/ 326083 h 593879"/>
              <a:gd name="connsiteX18" fmla="*/ 0 w 600511"/>
              <a:gd name="connsiteY18" fmla="*/ 233007 h 593879"/>
              <a:gd name="connsiteX19" fmla="*/ 233309 w 600511"/>
              <a:gd name="connsiteY19" fmla="*/ 326118 h 593879"/>
              <a:gd name="connsiteX20" fmla="*/ 466296 w 600511"/>
              <a:gd name="connsiteY20" fmla="*/ 233007 h 593879"/>
              <a:gd name="connsiteX21" fmla="*/ 466296 w 600511"/>
              <a:gd name="connsiteY21" fmla="*/ 299054 h 593879"/>
              <a:gd name="connsiteX22" fmla="*/ 312370 w 600511"/>
              <a:gd name="connsiteY22" fmla="*/ 413430 h 593879"/>
              <a:gd name="connsiteX23" fmla="*/ 233309 w 600511"/>
              <a:gd name="connsiteY23" fmla="*/ 419229 h 593879"/>
              <a:gd name="connsiteX24" fmla="*/ 0 w 600511"/>
              <a:gd name="connsiteY24" fmla="*/ 326118 h 593879"/>
              <a:gd name="connsiteX25" fmla="*/ 233309 w 600511"/>
              <a:gd name="connsiteY25" fmla="*/ 23200 h 593879"/>
              <a:gd name="connsiteX26" fmla="*/ 23234 w 600511"/>
              <a:gd name="connsiteY26" fmla="*/ 93123 h 593879"/>
              <a:gd name="connsiteX27" fmla="*/ 233309 w 600511"/>
              <a:gd name="connsiteY27" fmla="*/ 163046 h 593879"/>
              <a:gd name="connsiteX28" fmla="*/ 443062 w 600511"/>
              <a:gd name="connsiteY28" fmla="*/ 93123 h 593879"/>
              <a:gd name="connsiteX29" fmla="*/ 233309 w 600511"/>
              <a:gd name="connsiteY29" fmla="*/ 23200 h 593879"/>
              <a:gd name="connsiteX30" fmla="*/ 233309 w 600511"/>
              <a:gd name="connsiteY30" fmla="*/ 0 h 593879"/>
              <a:gd name="connsiteX31" fmla="*/ 466296 w 600511"/>
              <a:gd name="connsiteY31" fmla="*/ 93123 h 593879"/>
              <a:gd name="connsiteX32" fmla="*/ 466296 w 600511"/>
              <a:gd name="connsiteY32" fmla="*/ 186246 h 593879"/>
              <a:gd name="connsiteX33" fmla="*/ 233309 w 600511"/>
              <a:gd name="connsiteY33" fmla="*/ 279369 h 593879"/>
              <a:gd name="connsiteX34" fmla="*/ 0 w 600511"/>
              <a:gd name="connsiteY34" fmla="*/ 186246 h 593879"/>
              <a:gd name="connsiteX35" fmla="*/ 0 w 600511"/>
              <a:gd name="connsiteY35" fmla="*/ 93123 h 593879"/>
              <a:gd name="connsiteX36" fmla="*/ 233309 w 600511"/>
              <a:gd name="connsiteY36" fmla="*/ 0 h 59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0511" h="593879">
                <a:moveTo>
                  <a:pt x="446292" y="392791"/>
                </a:moveTo>
                <a:lnTo>
                  <a:pt x="446292" y="459820"/>
                </a:lnTo>
                <a:lnTo>
                  <a:pt x="412738" y="459820"/>
                </a:lnTo>
                <a:lnTo>
                  <a:pt x="466296" y="526850"/>
                </a:lnTo>
                <a:lnTo>
                  <a:pt x="519853" y="459820"/>
                </a:lnTo>
                <a:lnTo>
                  <a:pt x="486299" y="459820"/>
                </a:lnTo>
                <a:lnTo>
                  <a:pt x="486299" y="392791"/>
                </a:lnTo>
                <a:close/>
                <a:moveTo>
                  <a:pt x="0" y="372515"/>
                </a:moveTo>
                <a:cubicBezTo>
                  <a:pt x="0" y="424065"/>
                  <a:pt x="104223" y="465626"/>
                  <a:pt x="233292" y="465626"/>
                </a:cubicBezTo>
                <a:cubicBezTo>
                  <a:pt x="258461" y="465626"/>
                  <a:pt x="282661" y="464015"/>
                  <a:pt x="305248" y="461116"/>
                </a:cubicBezTo>
                <a:cubicBezTo>
                  <a:pt x="305571" y="493978"/>
                  <a:pt x="315574" y="524264"/>
                  <a:pt x="332998" y="549716"/>
                </a:cubicBezTo>
                <a:cubicBezTo>
                  <a:pt x="302667" y="555515"/>
                  <a:pt x="268786" y="558737"/>
                  <a:pt x="233292" y="558737"/>
                </a:cubicBezTo>
                <a:cubicBezTo>
                  <a:pt x="104546" y="558737"/>
                  <a:pt x="0" y="517176"/>
                  <a:pt x="0" y="465626"/>
                </a:cubicBezTo>
                <a:close/>
                <a:moveTo>
                  <a:pt x="466296" y="326083"/>
                </a:moveTo>
                <a:cubicBezTo>
                  <a:pt x="540501" y="326083"/>
                  <a:pt x="600511" y="386023"/>
                  <a:pt x="600511" y="459820"/>
                </a:cubicBezTo>
                <a:cubicBezTo>
                  <a:pt x="600511" y="533939"/>
                  <a:pt x="540501" y="593879"/>
                  <a:pt x="466296" y="593879"/>
                </a:cubicBezTo>
                <a:cubicBezTo>
                  <a:pt x="392412" y="593879"/>
                  <a:pt x="332080" y="533939"/>
                  <a:pt x="332080" y="459820"/>
                </a:cubicBezTo>
                <a:cubicBezTo>
                  <a:pt x="332080" y="386023"/>
                  <a:pt x="392412" y="326083"/>
                  <a:pt x="466296" y="326083"/>
                </a:cubicBezTo>
                <a:close/>
                <a:moveTo>
                  <a:pt x="0" y="233007"/>
                </a:moveTo>
                <a:cubicBezTo>
                  <a:pt x="0" y="284234"/>
                  <a:pt x="104554" y="326118"/>
                  <a:pt x="233309" y="326118"/>
                </a:cubicBezTo>
                <a:cubicBezTo>
                  <a:pt x="362065" y="326118"/>
                  <a:pt x="466296" y="284234"/>
                  <a:pt x="466296" y="233007"/>
                </a:cubicBezTo>
                <a:lnTo>
                  <a:pt x="466296" y="299054"/>
                </a:lnTo>
                <a:cubicBezTo>
                  <a:pt x="393689" y="299054"/>
                  <a:pt x="332377" y="347382"/>
                  <a:pt x="312370" y="413430"/>
                </a:cubicBezTo>
                <a:cubicBezTo>
                  <a:pt x="287522" y="416974"/>
                  <a:pt x="261061" y="419229"/>
                  <a:pt x="233309" y="419229"/>
                </a:cubicBezTo>
                <a:cubicBezTo>
                  <a:pt x="104231" y="419229"/>
                  <a:pt x="0" y="377345"/>
                  <a:pt x="0" y="326118"/>
                </a:cubicBezTo>
                <a:close/>
                <a:moveTo>
                  <a:pt x="233309" y="23200"/>
                </a:moveTo>
                <a:cubicBezTo>
                  <a:pt x="105199" y="23200"/>
                  <a:pt x="23234" y="64767"/>
                  <a:pt x="23234" y="93123"/>
                </a:cubicBezTo>
                <a:cubicBezTo>
                  <a:pt x="23234" y="121479"/>
                  <a:pt x="105199" y="163046"/>
                  <a:pt x="233309" y="163046"/>
                </a:cubicBezTo>
                <a:cubicBezTo>
                  <a:pt x="361420" y="163046"/>
                  <a:pt x="443062" y="121479"/>
                  <a:pt x="443062" y="93123"/>
                </a:cubicBezTo>
                <a:cubicBezTo>
                  <a:pt x="443062" y="64767"/>
                  <a:pt x="361420" y="23200"/>
                  <a:pt x="233309" y="23200"/>
                </a:cubicBezTo>
                <a:close/>
                <a:moveTo>
                  <a:pt x="233309" y="0"/>
                </a:moveTo>
                <a:cubicBezTo>
                  <a:pt x="362065" y="0"/>
                  <a:pt x="466296" y="41567"/>
                  <a:pt x="466296" y="93123"/>
                </a:cubicBezTo>
                <a:lnTo>
                  <a:pt x="466296" y="186246"/>
                </a:lnTo>
                <a:cubicBezTo>
                  <a:pt x="466296" y="237802"/>
                  <a:pt x="362065" y="279369"/>
                  <a:pt x="233309" y="279369"/>
                </a:cubicBezTo>
                <a:cubicBezTo>
                  <a:pt x="104231" y="279369"/>
                  <a:pt x="0" y="237802"/>
                  <a:pt x="0" y="186246"/>
                </a:cubicBezTo>
                <a:lnTo>
                  <a:pt x="0" y="93123"/>
                </a:lnTo>
                <a:cubicBezTo>
                  <a:pt x="0" y="41567"/>
                  <a:pt x="104554" y="0"/>
                  <a:pt x="233309" y="0"/>
                </a:cubicBezTo>
                <a:close/>
              </a:path>
            </a:pathLst>
          </a:custGeom>
          <a:solidFill>
            <a:schemeClr val="bg1"/>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40000"/>
              </a:lnSpc>
            </a:pPr>
            <a:endParaRPr lang="zh-CN" altLang="en-US" sz="1400" b="1" i="1" spc="200">
              <a:solidFill>
                <a:schemeClr val="bg1"/>
              </a:solidFill>
              <a:latin typeface="微软雅黑" panose="020B0503020204020204" pitchFamily="34" charset="-122"/>
              <a:ea typeface="微软雅黑" panose="020B0503020204020204" pitchFamily="34" charset="-122"/>
            </a:endParaRPr>
          </a:p>
        </p:txBody>
      </p:sp>
      <p:sp>
        <p:nvSpPr>
          <p:cNvPr id="111" name="文本框 110"/>
          <p:cNvSpPr txBox="1"/>
          <p:nvPr>
            <p:custDataLst>
              <p:tags r:id="rId14"/>
            </p:custDataLst>
          </p:nvPr>
        </p:nvSpPr>
        <p:spPr>
          <a:xfrm>
            <a:off x="6146495" y="4416644"/>
            <a:ext cx="2697000" cy="1336213"/>
          </a:xfrm>
          <a:prstGeom prst="rect">
            <a:avLst/>
          </a:prstGeom>
          <a:noFill/>
        </p:spPr>
        <p:txBody>
          <a:bodyPr wrap="square" lIns="91440" tIns="0" rIns="91440" bIns="45720">
            <a:noAutofit/>
          </a:bodyPr>
          <a:lstStyle>
            <a:defPPr>
              <a:defRPr lang="zh-CN"/>
            </a:defPPr>
            <a:lvl1pPr marL="171450" indent="-171450">
              <a:lnSpc>
                <a:spcPct val="150000"/>
              </a:lnSpc>
              <a:buFont typeface="Arial" panose="020B0604020202090204" pitchFamily="34" charset="0"/>
              <a:buChar char="•"/>
              <a:defRPr sz="1100">
                <a:solidFill>
                  <a:schemeClr val="dk1">
                    <a:lumMod val="100000"/>
                  </a:schemeClr>
                </a:solidFill>
              </a:defRPr>
            </a:lvl1pPr>
          </a:lstStyle>
          <a:p>
            <a:pPr marL="0" indent="0" algn="ctr">
              <a:lnSpc>
                <a:spcPct val="120000"/>
              </a:lnSpc>
              <a:buNone/>
            </a:pPr>
            <a:r>
              <a:rPr lang="zh-CN" altLang="en-US" sz="1800" spc="200" dirty="0">
                <a:latin typeface="Arial" panose="020B0604020202090204" pitchFamily="34" charset="0"/>
                <a:ea typeface="微软雅黑" panose="020B0503020204020204" pitchFamily="34" charset="-122"/>
              </a:rPr>
              <a:t>分析讨论</a:t>
            </a:r>
          </a:p>
          <a:p>
            <a:pPr marL="0" indent="0" algn="ctr">
              <a:lnSpc>
                <a:spcPct val="120000"/>
              </a:lnSpc>
              <a:buNone/>
            </a:pPr>
            <a:r>
              <a:rPr lang="zh-CN" altLang="en-US" sz="1800" spc="200" dirty="0">
                <a:latin typeface="Arial" panose="020B0604020202090204" pitchFamily="34" charset="0"/>
                <a:ea typeface="微软雅黑" panose="020B0503020204020204" pitchFamily="34" charset="-122"/>
              </a:rPr>
              <a:t>领取材料</a:t>
            </a:r>
          </a:p>
          <a:p>
            <a:pPr marL="0" indent="0" algn="ctr">
              <a:lnSpc>
                <a:spcPct val="120000"/>
              </a:lnSpc>
              <a:buNone/>
            </a:pPr>
            <a:r>
              <a:rPr lang="zh-CN" altLang="en-US" sz="1800" spc="200" dirty="0">
                <a:latin typeface="Arial" panose="020B0604020202090204" pitchFamily="34" charset="0"/>
                <a:ea typeface="微软雅黑" panose="020B0503020204020204" pitchFamily="34" charset="-122"/>
              </a:rPr>
              <a:t>实施探究</a:t>
            </a:r>
          </a:p>
          <a:p>
            <a:pPr marL="0" indent="0" algn="ctr">
              <a:lnSpc>
                <a:spcPct val="120000"/>
              </a:lnSpc>
              <a:buNone/>
            </a:pPr>
            <a:r>
              <a:rPr lang="zh-CN" altLang="en-US" sz="1800" spc="200" dirty="0">
                <a:latin typeface="Arial" panose="020B0604020202090204" pitchFamily="34" charset="0"/>
                <a:ea typeface="微软雅黑" panose="020B0503020204020204" pitchFamily="34" charset="-122"/>
              </a:rPr>
              <a:t>分享展示</a:t>
            </a:r>
          </a:p>
          <a:p>
            <a:pPr marL="0" indent="0" algn="ctr">
              <a:lnSpc>
                <a:spcPct val="120000"/>
              </a:lnSpc>
              <a:buNone/>
            </a:pPr>
            <a:endParaRPr lang="zh-CN" altLang="en-US" sz="1800" spc="200" dirty="0">
              <a:latin typeface="Arial" panose="020B0604020202090204" pitchFamily="34" charset="0"/>
              <a:ea typeface="微软雅黑" panose="020B0503020204020204" pitchFamily="34" charset="-122"/>
            </a:endParaRPr>
          </a:p>
        </p:txBody>
      </p:sp>
      <p:sp>
        <p:nvSpPr>
          <p:cNvPr id="112" name="文本框 111"/>
          <p:cNvSpPr txBox="1"/>
          <p:nvPr>
            <p:custDataLst>
              <p:tags r:id="rId15"/>
            </p:custDataLst>
          </p:nvPr>
        </p:nvSpPr>
        <p:spPr>
          <a:xfrm>
            <a:off x="6146495" y="3976348"/>
            <a:ext cx="2697000" cy="411721"/>
          </a:xfrm>
          <a:prstGeom prst="rect">
            <a:avLst/>
          </a:prstGeom>
          <a:noFill/>
        </p:spPr>
        <p:txBody>
          <a:bodyPr wrap="square" lIns="91440" tIns="45720" rIns="91440" bIns="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zh-CN" altLang="en-US" sz="2800" b="1" spc="200" dirty="0">
                <a:solidFill>
                  <a:schemeClr val="tx1">
                    <a:lumMod val="85000"/>
                    <a:lumOff val="15000"/>
                  </a:schemeClr>
                </a:solidFill>
                <a:latin typeface="Arial" panose="020B0604020202090204" pitchFamily="34" charset="0"/>
                <a:ea typeface="微软雅黑" panose="020B0503020204020204" pitchFamily="34" charset="-122"/>
              </a:rPr>
              <a:t>实践探究</a:t>
            </a:r>
          </a:p>
        </p:txBody>
      </p:sp>
      <p:sp>
        <p:nvSpPr>
          <p:cNvPr id="120" name="椭圆 119"/>
          <p:cNvSpPr/>
          <p:nvPr>
            <p:custDataLst>
              <p:tags r:id="rId16"/>
            </p:custDataLst>
          </p:nvPr>
        </p:nvSpPr>
        <p:spPr>
          <a:xfrm>
            <a:off x="10023700" y="3246057"/>
            <a:ext cx="538578" cy="538578"/>
          </a:xfrm>
          <a:prstGeom prst="ellipse">
            <a:avLst/>
          </a:prstGeom>
          <a:solidFill>
            <a:schemeClr val="accent4"/>
          </a:solidFill>
          <a:ln w="28575">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30000"/>
              </a:lnSpc>
            </a:pPr>
            <a:endParaRPr lang="zh-CN" altLang="en-US" sz="2400" b="1" i="1" spc="200">
              <a:solidFill>
                <a:schemeClr val="tx1"/>
              </a:solidFill>
              <a:latin typeface="微软雅黑" panose="020B0503020204020204" pitchFamily="34" charset="-122"/>
              <a:ea typeface="微软雅黑" panose="020B0503020204020204" pitchFamily="34" charset="-122"/>
            </a:endParaRPr>
          </a:p>
        </p:txBody>
      </p:sp>
      <p:sp>
        <p:nvSpPr>
          <p:cNvPr id="145" name="任意多边形 144"/>
          <p:cNvSpPr/>
          <p:nvPr>
            <p:custDataLst>
              <p:tags r:id="rId17"/>
            </p:custDataLst>
          </p:nvPr>
        </p:nvSpPr>
        <p:spPr>
          <a:xfrm>
            <a:off x="10158073" y="3375351"/>
            <a:ext cx="269831" cy="279990"/>
          </a:xfrm>
          <a:custGeom>
            <a:avLst/>
            <a:gdLst>
              <a:gd name="connsiteX0" fmla="*/ 533304 w 585797"/>
              <a:gd name="connsiteY0" fmla="*/ 452325 h 607851"/>
              <a:gd name="connsiteX1" fmla="*/ 568750 w 585797"/>
              <a:gd name="connsiteY1" fmla="*/ 460265 h 607851"/>
              <a:gd name="connsiteX2" fmla="*/ 585772 w 585797"/>
              <a:gd name="connsiteY2" fmla="*/ 480255 h 607851"/>
              <a:gd name="connsiteX3" fmla="*/ 571088 w 585797"/>
              <a:gd name="connsiteY3" fmla="*/ 502112 h 607851"/>
              <a:gd name="connsiteX4" fmla="*/ 273212 w 585797"/>
              <a:gd name="connsiteY4" fmla="*/ 604395 h 607851"/>
              <a:gd name="connsiteX5" fmla="*/ 252917 w 585797"/>
              <a:gd name="connsiteY5" fmla="*/ 607851 h 607851"/>
              <a:gd name="connsiteX6" fmla="*/ 236924 w 585797"/>
              <a:gd name="connsiteY6" fmla="*/ 605703 h 607851"/>
              <a:gd name="connsiteX7" fmla="*/ 16205 w 585797"/>
              <a:gd name="connsiteY7" fmla="*/ 547322 h 607851"/>
              <a:gd name="connsiteX8" fmla="*/ 25 w 585797"/>
              <a:gd name="connsiteY8" fmla="*/ 527239 h 607851"/>
              <a:gd name="connsiteX9" fmla="*/ 14428 w 585797"/>
              <a:gd name="connsiteY9" fmla="*/ 505755 h 607851"/>
              <a:gd name="connsiteX10" fmla="*/ 50716 w 585797"/>
              <a:gd name="connsiteY10" fmla="*/ 492678 h 607851"/>
              <a:gd name="connsiteX11" fmla="*/ 226449 w 585797"/>
              <a:gd name="connsiteY11" fmla="*/ 539196 h 607851"/>
              <a:gd name="connsiteX12" fmla="*/ 252917 w 585797"/>
              <a:gd name="connsiteY12" fmla="*/ 542652 h 607851"/>
              <a:gd name="connsiteX13" fmla="*/ 286492 w 585797"/>
              <a:gd name="connsiteY13" fmla="*/ 537047 h 607851"/>
              <a:gd name="connsiteX14" fmla="*/ 533215 w 585797"/>
              <a:gd name="connsiteY14" fmla="*/ 346476 h 607851"/>
              <a:gd name="connsiteX15" fmla="*/ 568751 w 585797"/>
              <a:gd name="connsiteY15" fmla="*/ 354414 h 607851"/>
              <a:gd name="connsiteX16" fmla="*/ 585772 w 585797"/>
              <a:gd name="connsiteY16" fmla="*/ 374490 h 607851"/>
              <a:gd name="connsiteX17" fmla="*/ 571089 w 585797"/>
              <a:gd name="connsiteY17" fmla="*/ 396248 h 607851"/>
              <a:gd name="connsiteX18" fmla="*/ 273237 w 585797"/>
              <a:gd name="connsiteY18" fmla="*/ 498500 h 607851"/>
              <a:gd name="connsiteX19" fmla="*/ 252944 w 585797"/>
              <a:gd name="connsiteY19" fmla="*/ 501861 h 607851"/>
              <a:gd name="connsiteX20" fmla="*/ 236952 w 585797"/>
              <a:gd name="connsiteY20" fmla="*/ 499807 h 607851"/>
              <a:gd name="connsiteX21" fmla="*/ 16251 w 585797"/>
              <a:gd name="connsiteY21" fmla="*/ 441444 h 607851"/>
              <a:gd name="connsiteX22" fmla="*/ 73 w 585797"/>
              <a:gd name="connsiteY22" fmla="*/ 421367 h 607851"/>
              <a:gd name="connsiteX23" fmla="*/ 14474 w 585797"/>
              <a:gd name="connsiteY23" fmla="*/ 399983 h 607851"/>
              <a:gd name="connsiteX24" fmla="*/ 50759 w 585797"/>
              <a:gd name="connsiteY24" fmla="*/ 386910 h 607851"/>
              <a:gd name="connsiteX25" fmla="*/ 226478 w 585797"/>
              <a:gd name="connsiteY25" fmla="*/ 433413 h 607851"/>
              <a:gd name="connsiteX26" fmla="*/ 252944 w 585797"/>
              <a:gd name="connsiteY26" fmla="*/ 436775 h 607851"/>
              <a:gd name="connsiteX27" fmla="*/ 286517 w 585797"/>
              <a:gd name="connsiteY27" fmla="*/ 431172 h 607851"/>
              <a:gd name="connsiteX28" fmla="*/ 463638 w 585797"/>
              <a:gd name="connsiteY28" fmla="*/ 224963 h 607851"/>
              <a:gd name="connsiteX29" fmla="*/ 568751 w 585797"/>
              <a:gd name="connsiteY29" fmla="*/ 248492 h 607851"/>
              <a:gd name="connsiteX30" fmla="*/ 585772 w 585797"/>
              <a:gd name="connsiteY30" fmla="*/ 268566 h 607851"/>
              <a:gd name="connsiteX31" fmla="*/ 571089 w 585797"/>
              <a:gd name="connsiteY31" fmla="*/ 290321 h 607851"/>
              <a:gd name="connsiteX32" fmla="*/ 273237 w 585797"/>
              <a:gd name="connsiteY32" fmla="*/ 392560 h 607851"/>
              <a:gd name="connsiteX33" fmla="*/ 252944 w 585797"/>
              <a:gd name="connsiteY33" fmla="*/ 396014 h 607851"/>
              <a:gd name="connsiteX34" fmla="*/ 236952 w 585797"/>
              <a:gd name="connsiteY34" fmla="*/ 393960 h 607851"/>
              <a:gd name="connsiteX35" fmla="*/ 16251 w 585797"/>
              <a:gd name="connsiteY35" fmla="*/ 335511 h 607851"/>
              <a:gd name="connsiteX36" fmla="*/ 73 w 585797"/>
              <a:gd name="connsiteY36" fmla="*/ 315437 h 607851"/>
              <a:gd name="connsiteX37" fmla="*/ 14474 w 585797"/>
              <a:gd name="connsiteY37" fmla="*/ 294056 h 607851"/>
              <a:gd name="connsiteX38" fmla="*/ 138011 w 585797"/>
              <a:gd name="connsiteY38" fmla="*/ 249613 h 607851"/>
              <a:gd name="connsiteX39" fmla="*/ 180094 w 585797"/>
              <a:gd name="connsiteY39" fmla="*/ 263618 h 607851"/>
              <a:gd name="connsiteX40" fmla="*/ 181497 w 585797"/>
              <a:gd name="connsiteY40" fmla="*/ 263711 h 607851"/>
              <a:gd name="connsiteX41" fmla="*/ 182806 w 585797"/>
              <a:gd name="connsiteY41" fmla="*/ 263711 h 607851"/>
              <a:gd name="connsiteX42" fmla="*/ 378444 w 585797"/>
              <a:gd name="connsiteY42" fmla="*/ 263711 h 607851"/>
              <a:gd name="connsiteX43" fmla="*/ 463638 w 585797"/>
              <a:gd name="connsiteY43" fmla="*/ 224963 h 607851"/>
              <a:gd name="connsiteX44" fmla="*/ 282669 w 585797"/>
              <a:gd name="connsiteY44" fmla="*/ 0 h 607851"/>
              <a:gd name="connsiteX45" fmla="*/ 376661 w 585797"/>
              <a:gd name="connsiteY45" fmla="*/ 77792 h 607851"/>
              <a:gd name="connsiteX46" fmla="*/ 378438 w 585797"/>
              <a:gd name="connsiteY46" fmla="*/ 77699 h 607851"/>
              <a:gd name="connsiteX47" fmla="*/ 451106 w 585797"/>
              <a:gd name="connsiteY47" fmla="*/ 150354 h 607851"/>
              <a:gd name="connsiteX48" fmla="*/ 378438 w 585797"/>
              <a:gd name="connsiteY48" fmla="*/ 222916 h 607851"/>
              <a:gd name="connsiteX49" fmla="*/ 182785 w 585797"/>
              <a:gd name="connsiteY49" fmla="*/ 222916 h 607851"/>
              <a:gd name="connsiteX50" fmla="*/ 134620 w 585797"/>
              <a:gd name="connsiteY50" fmla="*/ 170806 h 607851"/>
              <a:gd name="connsiteX51" fmla="*/ 186900 w 585797"/>
              <a:gd name="connsiteY51" fmla="*/ 118602 h 607851"/>
              <a:gd name="connsiteX52" fmla="*/ 189893 w 585797"/>
              <a:gd name="connsiteY52" fmla="*/ 118976 h 607851"/>
              <a:gd name="connsiteX53" fmla="*/ 186900 w 585797"/>
              <a:gd name="connsiteY53" fmla="*/ 95629 h 607851"/>
              <a:gd name="connsiteX54" fmla="*/ 282669 w 585797"/>
              <a:gd name="connsiteY54"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85797" h="607851">
                <a:moveTo>
                  <a:pt x="533304" y="452325"/>
                </a:moveTo>
                <a:lnTo>
                  <a:pt x="568750" y="460265"/>
                </a:lnTo>
                <a:cubicBezTo>
                  <a:pt x="578290" y="462413"/>
                  <a:pt x="585210" y="470540"/>
                  <a:pt x="585772" y="480255"/>
                </a:cubicBezTo>
                <a:cubicBezTo>
                  <a:pt x="586239" y="489969"/>
                  <a:pt x="580254" y="498936"/>
                  <a:pt x="571088" y="502112"/>
                </a:cubicBezTo>
                <a:lnTo>
                  <a:pt x="273212" y="604395"/>
                </a:lnTo>
                <a:cubicBezTo>
                  <a:pt x="266665" y="606730"/>
                  <a:pt x="259838" y="607851"/>
                  <a:pt x="252917" y="607851"/>
                </a:cubicBezTo>
                <a:cubicBezTo>
                  <a:pt x="247586" y="607851"/>
                  <a:pt x="242162" y="607104"/>
                  <a:pt x="236924" y="605703"/>
                </a:cubicBezTo>
                <a:lnTo>
                  <a:pt x="16205" y="547322"/>
                </a:lnTo>
                <a:cubicBezTo>
                  <a:pt x="6946" y="544894"/>
                  <a:pt x="399" y="536674"/>
                  <a:pt x="25" y="527239"/>
                </a:cubicBezTo>
                <a:cubicBezTo>
                  <a:pt x="-442" y="517712"/>
                  <a:pt x="5450" y="509025"/>
                  <a:pt x="14428" y="505755"/>
                </a:cubicBezTo>
                <a:lnTo>
                  <a:pt x="50716" y="492678"/>
                </a:lnTo>
                <a:lnTo>
                  <a:pt x="226449" y="539196"/>
                </a:lnTo>
                <a:cubicBezTo>
                  <a:pt x="235147" y="541531"/>
                  <a:pt x="244032" y="542652"/>
                  <a:pt x="252917" y="542652"/>
                </a:cubicBezTo>
                <a:cubicBezTo>
                  <a:pt x="264420" y="542652"/>
                  <a:pt x="275643" y="540784"/>
                  <a:pt x="286492" y="537047"/>
                </a:cubicBezTo>
                <a:close/>
                <a:moveTo>
                  <a:pt x="533215" y="346476"/>
                </a:moveTo>
                <a:lnTo>
                  <a:pt x="568751" y="354414"/>
                </a:lnTo>
                <a:cubicBezTo>
                  <a:pt x="578290" y="356561"/>
                  <a:pt x="585211" y="364779"/>
                  <a:pt x="585772" y="374490"/>
                </a:cubicBezTo>
                <a:cubicBezTo>
                  <a:pt x="586239" y="384202"/>
                  <a:pt x="580254" y="393073"/>
                  <a:pt x="571089" y="396248"/>
                </a:cubicBezTo>
                <a:lnTo>
                  <a:pt x="273237" y="498500"/>
                </a:lnTo>
                <a:cubicBezTo>
                  <a:pt x="266691" y="500741"/>
                  <a:pt x="259864" y="501861"/>
                  <a:pt x="252944" y="501861"/>
                </a:cubicBezTo>
                <a:cubicBezTo>
                  <a:pt x="247613" y="501861"/>
                  <a:pt x="242189" y="501208"/>
                  <a:pt x="236952" y="499807"/>
                </a:cubicBezTo>
                <a:lnTo>
                  <a:pt x="16251" y="441444"/>
                </a:lnTo>
                <a:cubicBezTo>
                  <a:pt x="7087" y="439016"/>
                  <a:pt x="447" y="430892"/>
                  <a:pt x="73" y="421367"/>
                </a:cubicBezTo>
                <a:cubicBezTo>
                  <a:pt x="-301" y="411843"/>
                  <a:pt x="5497" y="403158"/>
                  <a:pt x="14474" y="399983"/>
                </a:cubicBezTo>
                <a:lnTo>
                  <a:pt x="50759" y="386910"/>
                </a:lnTo>
                <a:lnTo>
                  <a:pt x="226478" y="433413"/>
                </a:lnTo>
                <a:cubicBezTo>
                  <a:pt x="235176" y="435655"/>
                  <a:pt x="244060" y="436775"/>
                  <a:pt x="252944" y="436775"/>
                </a:cubicBezTo>
                <a:cubicBezTo>
                  <a:pt x="264446" y="436775"/>
                  <a:pt x="275762" y="434907"/>
                  <a:pt x="286517" y="431172"/>
                </a:cubicBezTo>
                <a:close/>
                <a:moveTo>
                  <a:pt x="463638" y="224963"/>
                </a:moveTo>
                <a:lnTo>
                  <a:pt x="568751" y="248492"/>
                </a:lnTo>
                <a:cubicBezTo>
                  <a:pt x="578290" y="250640"/>
                  <a:pt x="585211" y="258856"/>
                  <a:pt x="585772" y="268566"/>
                </a:cubicBezTo>
                <a:cubicBezTo>
                  <a:pt x="586239" y="278277"/>
                  <a:pt x="580254" y="287147"/>
                  <a:pt x="571089" y="290321"/>
                </a:cubicBezTo>
                <a:lnTo>
                  <a:pt x="273237" y="392560"/>
                </a:lnTo>
                <a:cubicBezTo>
                  <a:pt x="266691" y="394894"/>
                  <a:pt x="259864" y="396014"/>
                  <a:pt x="252944" y="396014"/>
                </a:cubicBezTo>
                <a:cubicBezTo>
                  <a:pt x="247613" y="396014"/>
                  <a:pt x="242189" y="395267"/>
                  <a:pt x="236952" y="393960"/>
                </a:cubicBezTo>
                <a:lnTo>
                  <a:pt x="16251" y="335511"/>
                </a:lnTo>
                <a:cubicBezTo>
                  <a:pt x="7087" y="333084"/>
                  <a:pt x="447" y="324961"/>
                  <a:pt x="73" y="315437"/>
                </a:cubicBezTo>
                <a:cubicBezTo>
                  <a:pt x="-301" y="305914"/>
                  <a:pt x="5497" y="297230"/>
                  <a:pt x="14474" y="294056"/>
                </a:cubicBezTo>
                <a:lnTo>
                  <a:pt x="138011" y="249613"/>
                </a:lnTo>
                <a:cubicBezTo>
                  <a:pt x="150449" y="257362"/>
                  <a:pt x="164570" y="262591"/>
                  <a:pt x="180094" y="263618"/>
                </a:cubicBezTo>
                <a:lnTo>
                  <a:pt x="181497" y="263711"/>
                </a:lnTo>
                <a:lnTo>
                  <a:pt x="182806" y="263711"/>
                </a:lnTo>
                <a:lnTo>
                  <a:pt x="378444" y="263711"/>
                </a:lnTo>
                <a:cubicBezTo>
                  <a:pt x="412391" y="263711"/>
                  <a:pt x="442784" y="248679"/>
                  <a:pt x="463638" y="224963"/>
                </a:cubicBezTo>
                <a:close/>
                <a:moveTo>
                  <a:pt x="282669" y="0"/>
                </a:moveTo>
                <a:cubicBezTo>
                  <a:pt x="329431" y="0"/>
                  <a:pt x="368337" y="33526"/>
                  <a:pt x="376661" y="77792"/>
                </a:cubicBezTo>
                <a:cubicBezTo>
                  <a:pt x="377222" y="77792"/>
                  <a:pt x="377877" y="77699"/>
                  <a:pt x="378438" y="77699"/>
                </a:cubicBezTo>
                <a:cubicBezTo>
                  <a:pt x="418560" y="77699"/>
                  <a:pt x="451106" y="110198"/>
                  <a:pt x="451106" y="150354"/>
                </a:cubicBezTo>
                <a:cubicBezTo>
                  <a:pt x="451106" y="190417"/>
                  <a:pt x="418560" y="222916"/>
                  <a:pt x="378438" y="222916"/>
                </a:cubicBezTo>
                <a:lnTo>
                  <a:pt x="182785" y="222916"/>
                </a:lnTo>
                <a:cubicBezTo>
                  <a:pt x="155570" y="221142"/>
                  <a:pt x="134620" y="198449"/>
                  <a:pt x="134620" y="170806"/>
                </a:cubicBezTo>
                <a:cubicBezTo>
                  <a:pt x="134620" y="141949"/>
                  <a:pt x="158095" y="118602"/>
                  <a:pt x="186900" y="118602"/>
                </a:cubicBezTo>
                <a:cubicBezTo>
                  <a:pt x="187929" y="118602"/>
                  <a:pt x="188864" y="118883"/>
                  <a:pt x="189893" y="118976"/>
                </a:cubicBezTo>
                <a:cubicBezTo>
                  <a:pt x="188023" y="111505"/>
                  <a:pt x="186900" y="103660"/>
                  <a:pt x="186900" y="95629"/>
                </a:cubicBezTo>
                <a:cubicBezTo>
                  <a:pt x="186900" y="42772"/>
                  <a:pt x="229734" y="0"/>
                  <a:pt x="282669" y="0"/>
                </a:cubicBezTo>
                <a:close/>
              </a:path>
            </a:pathLst>
          </a:custGeom>
          <a:solidFill>
            <a:schemeClr val="bg1"/>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40000"/>
              </a:lnSpc>
            </a:pPr>
            <a:endParaRPr lang="zh-CN" altLang="en-US" sz="1400" b="1" i="1" spc="200">
              <a:solidFill>
                <a:schemeClr val="bg1"/>
              </a:solidFill>
              <a:latin typeface="微软雅黑" panose="020B0503020204020204" pitchFamily="34" charset="-122"/>
              <a:ea typeface="微软雅黑" panose="020B0503020204020204" pitchFamily="34" charset="-122"/>
            </a:endParaRPr>
          </a:p>
        </p:txBody>
      </p:sp>
      <p:sp>
        <p:nvSpPr>
          <p:cNvPr id="119" name="文本框 118"/>
          <p:cNvSpPr txBox="1"/>
          <p:nvPr>
            <p:custDataLst>
              <p:tags r:id="rId18"/>
            </p:custDataLst>
          </p:nvPr>
        </p:nvSpPr>
        <p:spPr>
          <a:xfrm>
            <a:off x="8944489" y="3976348"/>
            <a:ext cx="2697000" cy="411721"/>
          </a:xfrm>
          <a:prstGeom prst="rect">
            <a:avLst/>
          </a:prstGeom>
          <a:noFill/>
        </p:spPr>
        <p:txBody>
          <a:bodyPr wrap="square" lIns="91440" tIns="45720" rIns="91440" bIns="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zh-CN" altLang="en-US" sz="2800" b="1" spc="200" dirty="0">
                <a:solidFill>
                  <a:schemeClr val="tx1">
                    <a:lumMod val="85000"/>
                    <a:lumOff val="15000"/>
                  </a:schemeClr>
                </a:solidFill>
                <a:latin typeface="Arial" panose="020B0604020202090204" pitchFamily="34" charset="0"/>
                <a:ea typeface="微软雅黑" panose="020B0503020204020204" pitchFamily="34" charset="-122"/>
              </a:rPr>
              <a:t>总结拓展</a:t>
            </a:r>
          </a:p>
        </p:txBody>
      </p:sp>
      <p:cxnSp>
        <p:nvCxnSpPr>
          <p:cNvPr id="136" name="直接连接符 135"/>
          <p:cNvCxnSpPr/>
          <p:nvPr>
            <p:custDataLst>
              <p:tags r:id="rId19"/>
            </p:custDataLst>
          </p:nvPr>
        </p:nvCxnSpPr>
        <p:spPr>
          <a:xfrm>
            <a:off x="3298005" y="3976348"/>
            <a:ext cx="0" cy="1425355"/>
          </a:xfrm>
          <a:prstGeom prst="line">
            <a:avLst/>
          </a:prstGeom>
          <a:ln w="3175"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custDataLst>
              <p:tags r:id="rId20"/>
            </p:custDataLst>
          </p:nvPr>
        </p:nvCxnSpPr>
        <p:spPr>
          <a:xfrm>
            <a:off x="6096000" y="3976348"/>
            <a:ext cx="0" cy="1425355"/>
          </a:xfrm>
          <a:prstGeom prst="line">
            <a:avLst/>
          </a:prstGeom>
          <a:ln w="3175"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custDataLst>
              <p:tags r:id="rId21"/>
            </p:custDataLst>
          </p:nvPr>
        </p:nvCxnSpPr>
        <p:spPr>
          <a:xfrm>
            <a:off x="8893994" y="3976348"/>
            <a:ext cx="0" cy="1425355"/>
          </a:xfrm>
          <a:prstGeom prst="line">
            <a:avLst/>
          </a:prstGeom>
          <a:ln w="3175"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
        <p:nvSpPr>
          <p:cNvPr id="22" name="文本框 21"/>
          <p:cNvSpPr txBox="1"/>
          <p:nvPr>
            <p:custDataLst>
              <p:tags r:id="rId22"/>
            </p:custDataLst>
          </p:nvPr>
        </p:nvSpPr>
        <p:spPr>
          <a:xfrm>
            <a:off x="673099" y="1076568"/>
            <a:ext cx="2246504" cy="1020381"/>
          </a:xfrm>
          <a:prstGeom prst="rect">
            <a:avLst/>
          </a:prstGeom>
          <a:noFill/>
          <a:ln>
            <a:noFill/>
          </a:ln>
        </p:spPr>
        <p:txBody>
          <a:bodyPr spcFirstLastPara="1" wrap="square" lIns="91440" tIns="45720" rIns="91440" bIns="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sz="4800" b="1" dirty="0">
                <a:solidFill>
                  <a:schemeClr val="tx1">
                    <a:lumMod val="85000"/>
                    <a:lumOff val="15000"/>
                  </a:schemeClr>
                </a:solidFill>
                <a:latin typeface="Arial" panose="020B0604020202090204" pitchFamily="34" charset="0"/>
                <a:ea typeface="汉仪旗黑-85S" panose="00020600040101010101" pitchFamily="18" charset="-122"/>
              </a:rPr>
              <a:t>目录</a:t>
            </a:r>
          </a:p>
        </p:txBody>
      </p:sp>
      <p:sp>
        <p:nvSpPr>
          <p:cNvPr id="23" name="矩形 22"/>
          <p:cNvSpPr/>
          <p:nvPr>
            <p:custDataLst>
              <p:tags r:id="rId23"/>
            </p:custDataLst>
          </p:nvPr>
        </p:nvSpPr>
        <p:spPr>
          <a:xfrm>
            <a:off x="673098" y="2111237"/>
            <a:ext cx="1917810" cy="524311"/>
          </a:xfrm>
          <a:prstGeom prst="rect">
            <a:avLst/>
          </a:prstGeom>
        </p:spPr>
        <p:txBody>
          <a:bodyPr wrap="square" lIns="91440" tIns="0" rIns="91440" bIns="45720" anchor="t" anchorCtr="0">
            <a:normAutofit/>
          </a:bodyPr>
          <a:lstStyle/>
          <a:p>
            <a:r>
              <a:rPr lang="en-US" altLang="zh-CN" sz="2400" b="1" dirty="0">
                <a:solidFill>
                  <a:schemeClr val="accent1"/>
                </a:solidFill>
                <a:latin typeface="Arial" panose="020B0604020202090204" pitchFamily="34" charset="0"/>
                <a:ea typeface="微软雅黑" panose="020B0503020204020204" pitchFamily="34" charset="-122"/>
              </a:rPr>
              <a:t>CONTENT</a:t>
            </a:r>
          </a:p>
        </p:txBody>
      </p:sp>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19668" y="222250"/>
            <a:ext cx="10515600" cy="1325563"/>
          </a:xfrm>
        </p:spPr>
        <p:txBody>
          <a:bodyPr/>
          <a:lstStyle/>
          <a:p>
            <a:pPr algn="ctr"/>
            <a:r>
              <a:rPr lang="zh-CN" altLang="en-US" dirty="0"/>
              <a:t>电子设备中的芯片</a:t>
            </a:r>
          </a:p>
        </p:txBody>
      </p:sp>
      <p:sp>
        <p:nvSpPr>
          <p:cNvPr id="6" name="内容占位符 5"/>
          <p:cNvSpPr>
            <a:spLocks noGrp="1"/>
          </p:cNvSpPr>
          <p:nvPr>
            <p:ph sz="quarter" idx="4"/>
          </p:nvPr>
        </p:nvSpPr>
        <p:spPr>
          <a:xfrm>
            <a:off x="7677468" y="2414934"/>
            <a:ext cx="4366750" cy="2028132"/>
          </a:xfrm>
        </p:spPr>
        <p:txBody>
          <a:bodyPr>
            <a:normAutofit fontScale="85000" lnSpcReduction="10000"/>
          </a:bodyPr>
          <a:lstStyle/>
          <a:p>
            <a:pPr lvl="0">
              <a:lnSpc>
                <a:spcPct val="150000"/>
              </a:lnSpc>
              <a:defRPr/>
            </a:pPr>
            <a:r>
              <a:rPr lang="zh-CN" altLang="en-US" dirty="0">
                <a:solidFill>
                  <a:schemeClr val="tx1"/>
                </a:solidFill>
                <a:latin typeface="Heiti SC Light" panose="02000000000000000000" charset="-122"/>
                <a:ea typeface="Heiti SC Light" panose="02000000000000000000" charset="-122"/>
                <a:sym typeface="FZHei-B01S" panose="02010601030101010101" pitchFamily="2" charset="-122"/>
              </a:rPr>
              <a:t>这些电子设备都有哪些功能</a:t>
            </a:r>
            <a:r>
              <a:rPr lang="zh-CN" altLang="en-US" dirty="0">
                <a:latin typeface="Heiti SC Light" panose="02000000000000000000" charset="-122"/>
                <a:ea typeface="Heiti SC Light" panose="02000000000000000000" charset="-122"/>
                <a:sym typeface="FZHei-B01S" panose="02010601030101010101" pitchFamily="2" charset="-122"/>
              </a:rPr>
              <a:t>？</a:t>
            </a:r>
            <a:endParaRPr lang="en-US" altLang="zh-CN" dirty="0">
              <a:latin typeface="Heiti SC Light" panose="02000000000000000000" charset="-122"/>
              <a:ea typeface="Heiti SC Light" panose="02000000000000000000" charset="-122"/>
              <a:sym typeface="FZHei-B01S" panose="02010601030101010101" pitchFamily="2" charset="-122"/>
            </a:endParaRPr>
          </a:p>
          <a:p>
            <a:pPr lvl="0">
              <a:lnSpc>
                <a:spcPct val="150000"/>
              </a:lnSpc>
              <a:defRPr/>
            </a:pPr>
            <a:r>
              <a:rPr lang="zh-CN" altLang="en-US" dirty="0">
                <a:latin typeface="Heiti SC Light" panose="02000000000000000000" charset="-122"/>
                <a:ea typeface="Heiti SC Light" panose="02000000000000000000" charset="-122"/>
                <a:sym typeface="FZHei-B01S" panose="02010601030101010101" pitchFamily="2" charset="-122"/>
              </a:rPr>
              <a:t>这些功能都是由哪些芯片实现的？</a:t>
            </a:r>
            <a:endParaRPr lang="zh-CN" altLang="en-US" dirty="0">
              <a:solidFill>
                <a:schemeClr val="tx1"/>
              </a:solidFill>
              <a:latin typeface="Heiti SC Light" panose="02000000000000000000" charset="-122"/>
              <a:ea typeface="Heiti SC Light" panose="02000000000000000000" charset="-122"/>
              <a:sym typeface="FZHei-B01S" panose="02010601030101010101" pitchFamily="2" charset="-122"/>
            </a:endParaRPr>
          </a:p>
        </p:txBody>
      </p:sp>
      <p:sp>
        <p:nvSpPr>
          <p:cNvPr id="7" name="Rectangle 3"/>
          <p:cNvSpPr/>
          <p:nvPr/>
        </p:nvSpPr>
        <p:spPr>
          <a:xfrm>
            <a:off x="0" y="0"/>
            <a:ext cx="31527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文本占位符 2"/>
          <p:cNvSpPr>
            <a:spLocks noGrp="1"/>
          </p:cNvSpPr>
          <p:nvPr/>
        </p:nvSpPr>
        <p:spPr>
          <a:xfrm>
            <a:off x="930593" y="540068"/>
            <a:ext cx="5157787"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9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9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9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9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9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9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9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9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90204" pitchFamily="34" charset="0"/>
              <a:buNone/>
              <a:defRPr sz="1600" b="1" kern="1200">
                <a:solidFill>
                  <a:schemeClr val="tx1"/>
                </a:solidFill>
                <a:latin typeface="+mn-lt"/>
                <a:ea typeface="+mn-ea"/>
                <a:cs typeface="+mn-cs"/>
              </a:defRPr>
            </a:lvl9pPr>
          </a:lstStyle>
          <a:p>
            <a:endParaRPr lang="zh-CN" altLang="en-US" sz="4000" dirty="0">
              <a:solidFill>
                <a:schemeClr val="bg1"/>
              </a:solidFill>
            </a:endParaRPr>
          </a:p>
        </p:txBody>
      </p:sp>
      <p:sp>
        <p:nvSpPr>
          <p:cNvPr id="50" name="椭圆 49"/>
          <p:cNvSpPr/>
          <p:nvPr>
            <p:custDataLst>
              <p:tags r:id="rId1"/>
            </p:custDataLst>
          </p:nvPr>
        </p:nvSpPr>
        <p:spPr>
          <a:xfrm>
            <a:off x="11197590" y="222250"/>
            <a:ext cx="566420" cy="538480"/>
          </a:xfrm>
          <a:prstGeom prst="ellipse">
            <a:avLst/>
          </a:prstGeom>
          <a:solidFill>
            <a:schemeClr val="accent1"/>
          </a:solidFill>
          <a:ln w="28575">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30000"/>
              </a:lnSpc>
            </a:pPr>
            <a:endParaRPr lang="zh-CN" altLang="en-US" sz="2000" b="1" i="1" spc="200">
              <a:solidFill>
                <a:schemeClr val="tx1"/>
              </a:solidFill>
              <a:latin typeface="Arial" panose="020B0604020202090204" pitchFamily="34" charset="0"/>
              <a:ea typeface="微软雅黑" panose="020B0503020204020204" pitchFamily="34" charset="-122"/>
            </a:endParaRPr>
          </a:p>
        </p:txBody>
      </p:sp>
      <p:sp>
        <p:nvSpPr>
          <p:cNvPr id="51" name="任意多边形 50"/>
          <p:cNvSpPr/>
          <p:nvPr>
            <p:custDataLst>
              <p:tags r:id="rId2"/>
            </p:custDataLst>
          </p:nvPr>
        </p:nvSpPr>
        <p:spPr>
          <a:xfrm>
            <a:off x="11334115" y="352425"/>
            <a:ext cx="294005" cy="278130"/>
          </a:xfrm>
          <a:custGeom>
            <a:avLst/>
            <a:gdLst>
              <a:gd name="connsiteX0" fmla="*/ 224529 w 607933"/>
              <a:gd name="connsiteY0" fmla="*/ 240179 h 603155"/>
              <a:gd name="connsiteX1" fmla="*/ 347740 w 607933"/>
              <a:gd name="connsiteY1" fmla="*/ 364146 h 603155"/>
              <a:gd name="connsiteX2" fmla="*/ 307001 w 607933"/>
              <a:gd name="connsiteY2" fmla="*/ 455386 h 603155"/>
              <a:gd name="connsiteX3" fmla="*/ 384504 w 607933"/>
              <a:gd name="connsiteY3" fmla="*/ 491089 h 603155"/>
              <a:gd name="connsiteX4" fmla="*/ 420275 w 607933"/>
              <a:gd name="connsiteY4" fmla="*/ 580345 h 603155"/>
              <a:gd name="connsiteX5" fmla="*/ 419282 w 607933"/>
              <a:gd name="connsiteY5" fmla="*/ 603155 h 603155"/>
              <a:gd name="connsiteX6" fmla="*/ 213599 w 607933"/>
              <a:gd name="connsiteY6" fmla="*/ 603155 h 603155"/>
              <a:gd name="connsiteX7" fmla="*/ 25802 w 607933"/>
              <a:gd name="connsiteY7" fmla="*/ 603155 h 603155"/>
              <a:gd name="connsiteX8" fmla="*/ 26796 w 607933"/>
              <a:gd name="connsiteY8" fmla="*/ 578362 h 603155"/>
              <a:gd name="connsiteX9" fmla="*/ 142057 w 607933"/>
              <a:gd name="connsiteY9" fmla="*/ 455386 h 603155"/>
              <a:gd name="connsiteX10" fmla="*/ 101318 w 607933"/>
              <a:gd name="connsiteY10" fmla="*/ 364146 h 603155"/>
              <a:gd name="connsiteX11" fmla="*/ 224529 w 607933"/>
              <a:gd name="connsiteY11" fmla="*/ 240179 h 603155"/>
              <a:gd name="connsiteX12" fmla="*/ 412248 w 607933"/>
              <a:gd name="connsiteY12" fmla="*/ 100181 h 603155"/>
              <a:gd name="connsiteX13" fmla="*/ 535420 w 607933"/>
              <a:gd name="connsiteY13" fmla="*/ 223197 h 603155"/>
              <a:gd name="connsiteX14" fmla="*/ 494694 w 607933"/>
              <a:gd name="connsiteY14" fmla="*/ 314466 h 603155"/>
              <a:gd name="connsiteX15" fmla="*/ 571180 w 607933"/>
              <a:gd name="connsiteY15" fmla="*/ 351172 h 603155"/>
              <a:gd name="connsiteX16" fmla="*/ 607933 w 607933"/>
              <a:gd name="connsiteY16" fmla="*/ 439465 h 603155"/>
              <a:gd name="connsiteX17" fmla="*/ 606940 w 607933"/>
              <a:gd name="connsiteY17" fmla="*/ 603155 h 603155"/>
              <a:gd name="connsiteX18" fmla="*/ 458934 w 607933"/>
              <a:gd name="connsiteY18" fmla="*/ 603155 h 603155"/>
              <a:gd name="connsiteX19" fmla="*/ 459927 w 607933"/>
              <a:gd name="connsiteY19" fmla="*/ 582322 h 603155"/>
              <a:gd name="connsiteX20" fmla="*/ 459927 w 607933"/>
              <a:gd name="connsiteY20" fmla="*/ 581330 h 603155"/>
              <a:gd name="connsiteX21" fmla="*/ 459927 w 607933"/>
              <a:gd name="connsiteY21" fmla="*/ 580338 h 603155"/>
              <a:gd name="connsiteX22" fmla="*/ 412248 w 607933"/>
              <a:gd name="connsiteY22" fmla="*/ 463275 h 603155"/>
              <a:gd name="connsiteX23" fmla="*/ 371521 w 607933"/>
              <a:gd name="connsiteY23" fmla="*/ 433513 h 603155"/>
              <a:gd name="connsiteX24" fmla="*/ 387414 w 607933"/>
              <a:gd name="connsiteY24" fmla="*/ 364069 h 603155"/>
              <a:gd name="connsiteX25" fmla="*/ 289075 w 607933"/>
              <a:gd name="connsiteY25" fmla="*/ 214268 h 603155"/>
              <a:gd name="connsiteX26" fmla="*/ 412248 w 607933"/>
              <a:gd name="connsiteY26" fmla="*/ 100181 h 603155"/>
              <a:gd name="connsiteX27" fmla="*/ 114276 w 607933"/>
              <a:gd name="connsiteY27" fmla="*/ 0 h 603155"/>
              <a:gd name="connsiteX28" fmla="*/ 148062 w 607933"/>
              <a:gd name="connsiteY28" fmla="*/ 34732 h 603155"/>
              <a:gd name="connsiteX29" fmla="*/ 148062 w 607933"/>
              <a:gd name="connsiteY29" fmla="*/ 79386 h 603155"/>
              <a:gd name="connsiteX30" fmla="*/ 193772 w 607933"/>
              <a:gd name="connsiteY30" fmla="*/ 79386 h 603155"/>
              <a:gd name="connsiteX31" fmla="*/ 228552 w 607933"/>
              <a:gd name="connsiteY31" fmla="*/ 114117 h 603155"/>
              <a:gd name="connsiteX32" fmla="*/ 193772 w 607933"/>
              <a:gd name="connsiteY32" fmla="*/ 148849 h 603155"/>
              <a:gd name="connsiteX33" fmla="*/ 148062 w 607933"/>
              <a:gd name="connsiteY33" fmla="*/ 148849 h 603155"/>
              <a:gd name="connsiteX34" fmla="*/ 148062 w 607933"/>
              <a:gd name="connsiteY34" fmla="*/ 194495 h 603155"/>
              <a:gd name="connsiteX35" fmla="*/ 114276 w 607933"/>
              <a:gd name="connsiteY35" fmla="*/ 228234 h 603155"/>
              <a:gd name="connsiteX36" fmla="*/ 79496 w 607933"/>
              <a:gd name="connsiteY36" fmla="*/ 194495 h 603155"/>
              <a:gd name="connsiteX37" fmla="*/ 79496 w 607933"/>
              <a:gd name="connsiteY37" fmla="*/ 148849 h 603155"/>
              <a:gd name="connsiteX38" fmla="*/ 34780 w 607933"/>
              <a:gd name="connsiteY38" fmla="*/ 148849 h 603155"/>
              <a:gd name="connsiteX39" fmla="*/ 0 w 607933"/>
              <a:gd name="connsiteY39" fmla="*/ 114117 h 603155"/>
              <a:gd name="connsiteX40" fmla="*/ 34780 w 607933"/>
              <a:gd name="connsiteY40" fmla="*/ 79386 h 603155"/>
              <a:gd name="connsiteX41" fmla="*/ 79496 w 607933"/>
              <a:gd name="connsiteY41" fmla="*/ 79386 h 603155"/>
              <a:gd name="connsiteX42" fmla="*/ 79496 w 607933"/>
              <a:gd name="connsiteY42" fmla="*/ 34732 h 603155"/>
              <a:gd name="connsiteX43" fmla="*/ 114276 w 607933"/>
              <a:gd name="connsiteY43" fmla="*/ 0 h 603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07933" h="603155">
                <a:moveTo>
                  <a:pt x="224529" y="240179"/>
                </a:moveTo>
                <a:cubicBezTo>
                  <a:pt x="293090" y="240179"/>
                  <a:pt x="347740" y="295717"/>
                  <a:pt x="347740" y="364146"/>
                </a:cubicBezTo>
                <a:cubicBezTo>
                  <a:pt x="347740" y="399849"/>
                  <a:pt x="331842" y="432576"/>
                  <a:pt x="307001" y="455386"/>
                </a:cubicBezTo>
                <a:cubicBezTo>
                  <a:pt x="335816" y="457370"/>
                  <a:pt x="363638" y="470262"/>
                  <a:pt x="384504" y="491089"/>
                </a:cubicBezTo>
                <a:cubicBezTo>
                  <a:pt x="407358" y="514891"/>
                  <a:pt x="421269" y="546626"/>
                  <a:pt x="420275" y="580345"/>
                </a:cubicBezTo>
                <a:lnTo>
                  <a:pt x="419282" y="603155"/>
                </a:lnTo>
                <a:lnTo>
                  <a:pt x="213599" y="603155"/>
                </a:lnTo>
                <a:lnTo>
                  <a:pt x="25802" y="603155"/>
                </a:lnTo>
                <a:lnTo>
                  <a:pt x="26796" y="578362"/>
                </a:lnTo>
                <a:cubicBezTo>
                  <a:pt x="27789" y="512907"/>
                  <a:pt x="78465" y="460345"/>
                  <a:pt x="142057" y="455386"/>
                </a:cubicBezTo>
                <a:cubicBezTo>
                  <a:pt x="117216" y="432576"/>
                  <a:pt x="101318" y="399849"/>
                  <a:pt x="101318" y="364146"/>
                </a:cubicBezTo>
                <a:cubicBezTo>
                  <a:pt x="101318" y="295717"/>
                  <a:pt x="156962" y="240179"/>
                  <a:pt x="224529" y="240179"/>
                </a:cubicBezTo>
                <a:close/>
                <a:moveTo>
                  <a:pt x="412248" y="100181"/>
                </a:moveTo>
                <a:cubicBezTo>
                  <a:pt x="479794" y="100181"/>
                  <a:pt x="535420" y="154745"/>
                  <a:pt x="535420" y="223197"/>
                </a:cubicBezTo>
                <a:cubicBezTo>
                  <a:pt x="535420" y="259903"/>
                  <a:pt x="519527" y="291649"/>
                  <a:pt x="494694" y="314466"/>
                </a:cubicBezTo>
                <a:cubicBezTo>
                  <a:pt x="523500" y="317442"/>
                  <a:pt x="551313" y="330339"/>
                  <a:pt x="571180" y="351172"/>
                </a:cubicBezTo>
                <a:cubicBezTo>
                  <a:pt x="595020" y="374982"/>
                  <a:pt x="607933" y="406728"/>
                  <a:pt x="607933" y="439465"/>
                </a:cubicBezTo>
                <a:lnTo>
                  <a:pt x="606940" y="603155"/>
                </a:lnTo>
                <a:lnTo>
                  <a:pt x="458934" y="603155"/>
                </a:lnTo>
                <a:lnTo>
                  <a:pt x="459927" y="582322"/>
                </a:lnTo>
                <a:lnTo>
                  <a:pt x="459927" y="581330"/>
                </a:lnTo>
                <a:lnTo>
                  <a:pt x="459927" y="580338"/>
                </a:lnTo>
                <a:cubicBezTo>
                  <a:pt x="460921" y="536687"/>
                  <a:pt x="443041" y="494029"/>
                  <a:pt x="412248" y="463275"/>
                </a:cubicBezTo>
                <a:cubicBezTo>
                  <a:pt x="400328" y="451370"/>
                  <a:pt x="386421" y="441450"/>
                  <a:pt x="371521" y="433513"/>
                </a:cubicBezTo>
                <a:cubicBezTo>
                  <a:pt x="382448" y="411688"/>
                  <a:pt x="387414" y="387878"/>
                  <a:pt x="387414" y="364069"/>
                </a:cubicBezTo>
                <a:cubicBezTo>
                  <a:pt x="387414" y="296609"/>
                  <a:pt x="346688" y="239070"/>
                  <a:pt x="289075" y="214268"/>
                </a:cubicBezTo>
                <a:cubicBezTo>
                  <a:pt x="294042" y="150776"/>
                  <a:pt x="346688" y="100181"/>
                  <a:pt x="412248" y="100181"/>
                </a:cubicBezTo>
                <a:close/>
                <a:moveTo>
                  <a:pt x="114276" y="0"/>
                </a:moveTo>
                <a:cubicBezTo>
                  <a:pt x="133156" y="0"/>
                  <a:pt x="148062" y="15877"/>
                  <a:pt x="148062" y="34732"/>
                </a:cubicBezTo>
                <a:lnTo>
                  <a:pt x="148062" y="79386"/>
                </a:lnTo>
                <a:lnTo>
                  <a:pt x="193772" y="79386"/>
                </a:lnTo>
                <a:cubicBezTo>
                  <a:pt x="212653" y="79386"/>
                  <a:pt x="228552" y="95263"/>
                  <a:pt x="228552" y="114117"/>
                </a:cubicBezTo>
                <a:cubicBezTo>
                  <a:pt x="228552" y="132971"/>
                  <a:pt x="212653" y="148849"/>
                  <a:pt x="193772" y="148849"/>
                </a:cubicBezTo>
                <a:lnTo>
                  <a:pt x="148062" y="148849"/>
                </a:lnTo>
                <a:lnTo>
                  <a:pt x="148062" y="194495"/>
                </a:lnTo>
                <a:cubicBezTo>
                  <a:pt x="148062" y="213349"/>
                  <a:pt x="133156" y="228234"/>
                  <a:pt x="114276" y="228234"/>
                </a:cubicBezTo>
                <a:cubicBezTo>
                  <a:pt x="95396" y="228234"/>
                  <a:pt x="79496" y="213349"/>
                  <a:pt x="79496" y="194495"/>
                </a:cubicBezTo>
                <a:lnTo>
                  <a:pt x="79496" y="148849"/>
                </a:lnTo>
                <a:lnTo>
                  <a:pt x="34780" y="148849"/>
                </a:lnTo>
                <a:cubicBezTo>
                  <a:pt x="14906" y="148849"/>
                  <a:pt x="0" y="132971"/>
                  <a:pt x="0" y="114117"/>
                </a:cubicBezTo>
                <a:cubicBezTo>
                  <a:pt x="0" y="95263"/>
                  <a:pt x="14906" y="79386"/>
                  <a:pt x="34780" y="79386"/>
                </a:cubicBezTo>
                <a:lnTo>
                  <a:pt x="79496" y="79386"/>
                </a:lnTo>
                <a:lnTo>
                  <a:pt x="79496" y="34732"/>
                </a:lnTo>
                <a:cubicBezTo>
                  <a:pt x="79496" y="15877"/>
                  <a:pt x="95396" y="0"/>
                  <a:pt x="114276" y="0"/>
                </a:cubicBezTo>
                <a:close/>
              </a:path>
            </a:pathLst>
          </a:custGeom>
          <a:solidFill>
            <a:schemeClr val="bg1"/>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40000"/>
              </a:lnSpc>
            </a:pPr>
            <a:endParaRPr lang="zh-CN" altLang="en-US" sz="2000" b="1" i="1" spc="200">
              <a:solidFill>
                <a:schemeClr val="bg1"/>
              </a:solidFill>
              <a:latin typeface="微软雅黑" panose="020B0503020204020204" pitchFamily="34" charset="-122"/>
              <a:ea typeface="微软雅黑" panose="020B0503020204020204" pitchFamily="34" charset="-122"/>
            </a:endParaRPr>
          </a:p>
        </p:txBody>
      </p:sp>
      <p:sp>
        <p:nvSpPr>
          <p:cNvPr id="55" name="文本框 54"/>
          <p:cNvSpPr txBox="1"/>
          <p:nvPr>
            <p:custDataLst>
              <p:tags r:id="rId3"/>
            </p:custDataLst>
          </p:nvPr>
        </p:nvSpPr>
        <p:spPr>
          <a:xfrm>
            <a:off x="10006330" y="952500"/>
            <a:ext cx="2836545" cy="411480"/>
          </a:xfrm>
          <a:prstGeom prst="rect">
            <a:avLst/>
          </a:prstGeom>
          <a:noFill/>
        </p:spPr>
        <p:txBody>
          <a:bodyPr wrap="square" lIns="91440" tIns="45720" rIns="91440" bIns="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zh-CN" altLang="en-US" sz="2000" b="1" spc="200" dirty="0">
                <a:solidFill>
                  <a:schemeClr val="tx1">
                    <a:lumMod val="85000"/>
                    <a:lumOff val="15000"/>
                  </a:schemeClr>
                </a:solidFill>
                <a:latin typeface="Arial" panose="020B0604020202090204" pitchFamily="34" charset="0"/>
                <a:ea typeface="微软雅黑" panose="020B0503020204020204" pitchFamily="34" charset="-122"/>
              </a:rPr>
              <a:t>问题引入</a:t>
            </a:r>
          </a:p>
        </p:txBody>
      </p:sp>
      <p:pic>
        <p:nvPicPr>
          <p:cNvPr id="22" name="图片 21">
            <a:extLst>
              <a:ext uri="{FF2B5EF4-FFF2-40B4-BE49-F238E27FC236}">
                <a16:creationId xmlns:a16="http://schemas.microsoft.com/office/drawing/2014/main" id="{4EF1759E-F465-4143-B674-ABDCE2C95F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446" y="1414523"/>
            <a:ext cx="2611602" cy="1744316"/>
          </a:xfrm>
          <a:prstGeom prst="rect">
            <a:avLst/>
          </a:prstGeom>
        </p:spPr>
      </p:pic>
      <p:pic>
        <p:nvPicPr>
          <p:cNvPr id="24" name="图片 23">
            <a:extLst>
              <a:ext uri="{FF2B5EF4-FFF2-40B4-BE49-F238E27FC236}">
                <a16:creationId xmlns:a16="http://schemas.microsoft.com/office/drawing/2014/main" id="{81BF292E-EC99-4421-9DE5-5906786B86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8627" y="1361414"/>
            <a:ext cx="2394527" cy="2394527"/>
          </a:xfrm>
          <a:prstGeom prst="rect">
            <a:avLst/>
          </a:prstGeom>
        </p:spPr>
      </p:pic>
      <p:pic>
        <p:nvPicPr>
          <p:cNvPr id="26" name="图片 25">
            <a:extLst>
              <a:ext uri="{FF2B5EF4-FFF2-40B4-BE49-F238E27FC236}">
                <a16:creationId xmlns:a16="http://schemas.microsoft.com/office/drawing/2014/main" id="{59A88378-06E6-45BC-8EED-80E818F9E0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9939" y="3755941"/>
            <a:ext cx="3519458" cy="2348138"/>
          </a:xfrm>
          <a:prstGeom prst="rect">
            <a:avLst/>
          </a:prstGeom>
        </p:spPr>
      </p:pic>
      <p:pic>
        <p:nvPicPr>
          <p:cNvPr id="28" name="图片 27">
            <a:extLst>
              <a:ext uri="{FF2B5EF4-FFF2-40B4-BE49-F238E27FC236}">
                <a16:creationId xmlns:a16="http://schemas.microsoft.com/office/drawing/2014/main" id="{0C10A6FE-7690-4A8A-AAE5-CF34A35964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96062" y="3844943"/>
            <a:ext cx="3855605" cy="217013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fade">
                                      <p:cBhvr>
                                        <p:cTn id="21" dur="1000"/>
                                        <p:tgtEl>
                                          <p:spTgt spid="6">
                                            <p:txEl>
                                              <p:pRg st="0" end="0"/>
                                            </p:txEl>
                                          </p:spTgt>
                                        </p:tgtEl>
                                      </p:cBhvr>
                                    </p:animEffect>
                                    <p:anim calcmode="lin" valueType="num">
                                      <p:cBhvr>
                                        <p:cTn id="2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xEl>
                                              <p:pRg st="1" end="1"/>
                                            </p:txEl>
                                          </p:spTgt>
                                        </p:tgtEl>
                                        <p:attrNameLst>
                                          <p:attrName>style.visibility</p:attrName>
                                        </p:attrNameLst>
                                      </p:cBhvr>
                                      <p:to>
                                        <p:strVal val="visible"/>
                                      </p:to>
                                    </p:set>
                                    <p:animEffect transition="in" filter="fade">
                                      <p:cBhvr>
                                        <p:cTn id="28" dur="1000"/>
                                        <p:tgtEl>
                                          <p:spTgt spid="6">
                                            <p:txEl>
                                              <p:pRg st="1" end="1"/>
                                            </p:txEl>
                                          </p:spTgt>
                                        </p:tgtEl>
                                      </p:cBhvr>
                                    </p:animEffect>
                                    <p:anim calcmode="lin" valueType="num">
                                      <p:cBhvr>
                                        <p:cTn id="29"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p:cNvGrpSpPr/>
          <p:nvPr/>
        </p:nvGrpSpPr>
        <p:grpSpPr>
          <a:xfrm>
            <a:off x="1" y="301326"/>
            <a:ext cx="12192000" cy="6556674"/>
            <a:chOff x="1" y="301326"/>
            <a:chExt cx="12192000" cy="6556674"/>
          </a:xfrm>
        </p:grpSpPr>
        <p:sp>
          <p:nvSpPr>
            <p:cNvPr id="57" name="Freeform 19"/>
            <p:cNvSpPr/>
            <p:nvPr/>
          </p:nvSpPr>
          <p:spPr bwMode="auto">
            <a:xfrm flipH="1">
              <a:off x="317634" y="301326"/>
              <a:ext cx="354719" cy="577922"/>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58" name="Freeform 19"/>
            <p:cNvSpPr/>
            <p:nvPr/>
          </p:nvSpPr>
          <p:spPr bwMode="auto">
            <a:xfrm flipH="1">
              <a:off x="672353" y="377879"/>
              <a:ext cx="260744" cy="424815"/>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1"/>
            </a:solidFill>
            <a:ln>
              <a:noFill/>
            </a:ln>
          </p:spPr>
          <p:txBody>
            <a:bodyPr vert="horz" wrap="square" lIns="91440" tIns="45720" rIns="91440" bIns="45720" numCol="1" anchor="t" anchorCtr="0" compatLnSpc="1"/>
            <a:lstStyle/>
            <a:p>
              <a:endParaRPr lang="en-US">
                <a:cs typeface="+mn-ea"/>
                <a:sym typeface="+mn-lt"/>
              </a:endParaRPr>
            </a:p>
          </p:txBody>
        </p:sp>
        <p:sp>
          <p:nvSpPr>
            <p:cNvPr id="52" name="Rectangle 51"/>
            <p:cNvSpPr/>
            <p:nvPr/>
          </p:nvSpPr>
          <p:spPr>
            <a:xfrm>
              <a:off x="1107869" y="405620"/>
              <a:ext cx="3672800" cy="523220"/>
            </a:xfrm>
            <a:prstGeom prst="rect">
              <a:avLst/>
            </a:prstGeom>
          </p:spPr>
          <p:txBody>
            <a:bodyPr wrap="none">
              <a:spAutoFit/>
            </a:bodyPr>
            <a:lstStyle/>
            <a:p>
              <a:r>
                <a:rPr lang="zh-CN" altLang="en-US" sz="2800" b="1" spc="600" dirty="0">
                  <a:solidFill>
                    <a:schemeClr val="tx1">
                      <a:lumMod val="75000"/>
                      <a:lumOff val="25000"/>
                    </a:schemeClr>
                  </a:solidFill>
                  <a:latin typeface="FZQingKeBenYueSongS-R-GB" panose="02000000000000000000" pitchFamily="2" charset="-122"/>
                  <a:ea typeface="FZQingKeBenYueSongS-R-GB" panose="02000000000000000000" pitchFamily="2" charset="-122"/>
                </a:rPr>
                <a:t>电子设备中的芯片</a:t>
              </a:r>
            </a:p>
          </p:txBody>
        </p:sp>
        <p:sp>
          <p:nvSpPr>
            <p:cNvPr id="59" name="Rectangle 3"/>
            <p:cNvSpPr/>
            <p:nvPr/>
          </p:nvSpPr>
          <p:spPr>
            <a:xfrm>
              <a:off x="1" y="6556674"/>
              <a:ext cx="12192000" cy="3013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副标题 62"/>
          <p:cNvSpPr>
            <a:spLocks noGrp="1"/>
          </p:cNvSpPr>
          <p:nvPr>
            <p:ph type="subTitle" idx="1"/>
          </p:nvPr>
        </p:nvSpPr>
        <p:spPr>
          <a:xfrm>
            <a:off x="3187875" y="1077316"/>
            <a:ext cx="2982016" cy="1744316"/>
          </a:xfrm>
        </p:spPr>
        <p:txBody>
          <a:bodyPr>
            <a:normAutofit lnSpcReduction="10000"/>
          </a:bodyPr>
          <a:lstStyle/>
          <a:p>
            <a:pPr algn="l"/>
            <a:r>
              <a:rPr lang="zh-CN" altLang="en-US" dirty="0"/>
              <a:t>记步传感器芯片，</a:t>
            </a:r>
            <a:endParaRPr lang="en-US" altLang="zh-CN" dirty="0"/>
          </a:p>
          <a:p>
            <a:pPr algn="l"/>
            <a:r>
              <a:rPr lang="zh-CN" altLang="en-US" dirty="0"/>
              <a:t>计数器芯片，</a:t>
            </a:r>
            <a:endParaRPr lang="en-US" altLang="zh-CN" dirty="0"/>
          </a:p>
          <a:p>
            <a:pPr algn="l"/>
            <a:r>
              <a:rPr lang="zh-CN" altLang="en-US" dirty="0"/>
              <a:t>蓝牙芯片，</a:t>
            </a:r>
            <a:endParaRPr lang="en-US" altLang="zh-CN" dirty="0"/>
          </a:p>
          <a:p>
            <a:pPr algn="l"/>
            <a:r>
              <a:rPr lang="zh-CN" altLang="en-US" dirty="0"/>
              <a:t>脉搏光电传感器芯片</a:t>
            </a:r>
          </a:p>
        </p:txBody>
      </p:sp>
      <p:sp>
        <p:nvSpPr>
          <p:cNvPr id="68" name="椭圆 67"/>
          <p:cNvSpPr/>
          <p:nvPr>
            <p:custDataLst>
              <p:tags r:id="rId1"/>
            </p:custDataLst>
          </p:nvPr>
        </p:nvSpPr>
        <p:spPr>
          <a:xfrm>
            <a:off x="11437735" y="581"/>
            <a:ext cx="566420" cy="538480"/>
          </a:xfrm>
          <a:prstGeom prst="ellipse">
            <a:avLst/>
          </a:prstGeom>
          <a:solidFill>
            <a:schemeClr val="accent1"/>
          </a:solidFill>
          <a:ln w="28575">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30000"/>
              </a:lnSpc>
            </a:pPr>
            <a:endParaRPr lang="zh-CN" altLang="en-US" sz="2000" b="1" i="1" spc="200">
              <a:solidFill>
                <a:schemeClr val="tx1"/>
              </a:solidFill>
              <a:latin typeface="Arial" panose="020B0604020202090204" pitchFamily="34" charset="0"/>
              <a:ea typeface="微软雅黑" panose="020B0503020204020204" pitchFamily="34" charset="-122"/>
            </a:endParaRPr>
          </a:p>
        </p:txBody>
      </p:sp>
      <p:sp>
        <p:nvSpPr>
          <p:cNvPr id="69" name="任意多边形 68"/>
          <p:cNvSpPr/>
          <p:nvPr>
            <p:custDataLst>
              <p:tags r:id="rId2"/>
            </p:custDataLst>
          </p:nvPr>
        </p:nvSpPr>
        <p:spPr>
          <a:xfrm>
            <a:off x="11574260" y="130756"/>
            <a:ext cx="294005" cy="278130"/>
          </a:xfrm>
          <a:custGeom>
            <a:avLst/>
            <a:gdLst>
              <a:gd name="connsiteX0" fmla="*/ 224529 w 607933"/>
              <a:gd name="connsiteY0" fmla="*/ 240179 h 603155"/>
              <a:gd name="connsiteX1" fmla="*/ 347740 w 607933"/>
              <a:gd name="connsiteY1" fmla="*/ 364146 h 603155"/>
              <a:gd name="connsiteX2" fmla="*/ 307001 w 607933"/>
              <a:gd name="connsiteY2" fmla="*/ 455386 h 603155"/>
              <a:gd name="connsiteX3" fmla="*/ 384504 w 607933"/>
              <a:gd name="connsiteY3" fmla="*/ 491089 h 603155"/>
              <a:gd name="connsiteX4" fmla="*/ 420275 w 607933"/>
              <a:gd name="connsiteY4" fmla="*/ 580345 h 603155"/>
              <a:gd name="connsiteX5" fmla="*/ 419282 w 607933"/>
              <a:gd name="connsiteY5" fmla="*/ 603155 h 603155"/>
              <a:gd name="connsiteX6" fmla="*/ 213599 w 607933"/>
              <a:gd name="connsiteY6" fmla="*/ 603155 h 603155"/>
              <a:gd name="connsiteX7" fmla="*/ 25802 w 607933"/>
              <a:gd name="connsiteY7" fmla="*/ 603155 h 603155"/>
              <a:gd name="connsiteX8" fmla="*/ 26796 w 607933"/>
              <a:gd name="connsiteY8" fmla="*/ 578362 h 603155"/>
              <a:gd name="connsiteX9" fmla="*/ 142057 w 607933"/>
              <a:gd name="connsiteY9" fmla="*/ 455386 h 603155"/>
              <a:gd name="connsiteX10" fmla="*/ 101318 w 607933"/>
              <a:gd name="connsiteY10" fmla="*/ 364146 h 603155"/>
              <a:gd name="connsiteX11" fmla="*/ 224529 w 607933"/>
              <a:gd name="connsiteY11" fmla="*/ 240179 h 603155"/>
              <a:gd name="connsiteX12" fmla="*/ 412248 w 607933"/>
              <a:gd name="connsiteY12" fmla="*/ 100181 h 603155"/>
              <a:gd name="connsiteX13" fmla="*/ 535420 w 607933"/>
              <a:gd name="connsiteY13" fmla="*/ 223197 h 603155"/>
              <a:gd name="connsiteX14" fmla="*/ 494694 w 607933"/>
              <a:gd name="connsiteY14" fmla="*/ 314466 h 603155"/>
              <a:gd name="connsiteX15" fmla="*/ 571180 w 607933"/>
              <a:gd name="connsiteY15" fmla="*/ 351172 h 603155"/>
              <a:gd name="connsiteX16" fmla="*/ 607933 w 607933"/>
              <a:gd name="connsiteY16" fmla="*/ 439465 h 603155"/>
              <a:gd name="connsiteX17" fmla="*/ 606940 w 607933"/>
              <a:gd name="connsiteY17" fmla="*/ 603155 h 603155"/>
              <a:gd name="connsiteX18" fmla="*/ 458934 w 607933"/>
              <a:gd name="connsiteY18" fmla="*/ 603155 h 603155"/>
              <a:gd name="connsiteX19" fmla="*/ 459927 w 607933"/>
              <a:gd name="connsiteY19" fmla="*/ 582322 h 603155"/>
              <a:gd name="connsiteX20" fmla="*/ 459927 w 607933"/>
              <a:gd name="connsiteY20" fmla="*/ 581330 h 603155"/>
              <a:gd name="connsiteX21" fmla="*/ 459927 w 607933"/>
              <a:gd name="connsiteY21" fmla="*/ 580338 h 603155"/>
              <a:gd name="connsiteX22" fmla="*/ 412248 w 607933"/>
              <a:gd name="connsiteY22" fmla="*/ 463275 h 603155"/>
              <a:gd name="connsiteX23" fmla="*/ 371521 w 607933"/>
              <a:gd name="connsiteY23" fmla="*/ 433513 h 603155"/>
              <a:gd name="connsiteX24" fmla="*/ 387414 w 607933"/>
              <a:gd name="connsiteY24" fmla="*/ 364069 h 603155"/>
              <a:gd name="connsiteX25" fmla="*/ 289075 w 607933"/>
              <a:gd name="connsiteY25" fmla="*/ 214268 h 603155"/>
              <a:gd name="connsiteX26" fmla="*/ 412248 w 607933"/>
              <a:gd name="connsiteY26" fmla="*/ 100181 h 603155"/>
              <a:gd name="connsiteX27" fmla="*/ 114276 w 607933"/>
              <a:gd name="connsiteY27" fmla="*/ 0 h 603155"/>
              <a:gd name="connsiteX28" fmla="*/ 148062 w 607933"/>
              <a:gd name="connsiteY28" fmla="*/ 34732 h 603155"/>
              <a:gd name="connsiteX29" fmla="*/ 148062 w 607933"/>
              <a:gd name="connsiteY29" fmla="*/ 79386 h 603155"/>
              <a:gd name="connsiteX30" fmla="*/ 193772 w 607933"/>
              <a:gd name="connsiteY30" fmla="*/ 79386 h 603155"/>
              <a:gd name="connsiteX31" fmla="*/ 228552 w 607933"/>
              <a:gd name="connsiteY31" fmla="*/ 114117 h 603155"/>
              <a:gd name="connsiteX32" fmla="*/ 193772 w 607933"/>
              <a:gd name="connsiteY32" fmla="*/ 148849 h 603155"/>
              <a:gd name="connsiteX33" fmla="*/ 148062 w 607933"/>
              <a:gd name="connsiteY33" fmla="*/ 148849 h 603155"/>
              <a:gd name="connsiteX34" fmla="*/ 148062 w 607933"/>
              <a:gd name="connsiteY34" fmla="*/ 194495 h 603155"/>
              <a:gd name="connsiteX35" fmla="*/ 114276 w 607933"/>
              <a:gd name="connsiteY35" fmla="*/ 228234 h 603155"/>
              <a:gd name="connsiteX36" fmla="*/ 79496 w 607933"/>
              <a:gd name="connsiteY36" fmla="*/ 194495 h 603155"/>
              <a:gd name="connsiteX37" fmla="*/ 79496 w 607933"/>
              <a:gd name="connsiteY37" fmla="*/ 148849 h 603155"/>
              <a:gd name="connsiteX38" fmla="*/ 34780 w 607933"/>
              <a:gd name="connsiteY38" fmla="*/ 148849 h 603155"/>
              <a:gd name="connsiteX39" fmla="*/ 0 w 607933"/>
              <a:gd name="connsiteY39" fmla="*/ 114117 h 603155"/>
              <a:gd name="connsiteX40" fmla="*/ 34780 w 607933"/>
              <a:gd name="connsiteY40" fmla="*/ 79386 h 603155"/>
              <a:gd name="connsiteX41" fmla="*/ 79496 w 607933"/>
              <a:gd name="connsiteY41" fmla="*/ 79386 h 603155"/>
              <a:gd name="connsiteX42" fmla="*/ 79496 w 607933"/>
              <a:gd name="connsiteY42" fmla="*/ 34732 h 603155"/>
              <a:gd name="connsiteX43" fmla="*/ 114276 w 607933"/>
              <a:gd name="connsiteY43" fmla="*/ 0 h 603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07933" h="603155">
                <a:moveTo>
                  <a:pt x="224529" y="240179"/>
                </a:moveTo>
                <a:cubicBezTo>
                  <a:pt x="293090" y="240179"/>
                  <a:pt x="347740" y="295717"/>
                  <a:pt x="347740" y="364146"/>
                </a:cubicBezTo>
                <a:cubicBezTo>
                  <a:pt x="347740" y="399849"/>
                  <a:pt x="331842" y="432576"/>
                  <a:pt x="307001" y="455386"/>
                </a:cubicBezTo>
                <a:cubicBezTo>
                  <a:pt x="335816" y="457370"/>
                  <a:pt x="363638" y="470262"/>
                  <a:pt x="384504" y="491089"/>
                </a:cubicBezTo>
                <a:cubicBezTo>
                  <a:pt x="407358" y="514891"/>
                  <a:pt x="421269" y="546626"/>
                  <a:pt x="420275" y="580345"/>
                </a:cubicBezTo>
                <a:lnTo>
                  <a:pt x="419282" y="603155"/>
                </a:lnTo>
                <a:lnTo>
                  <a:pt x="213599" y="603155"/>
                </a:lnTo>
                <a:lnTo>
                  <a:pt x="25802" y="603155"/>
                </a:lnTo>
                <a:lnTo>
                  <a:pt x="26796" y="578362"/>
                </a:lnTo>
                <a:cubicBezTo>
                  <a:pt x="27789" y="512907"/>
                  <a:pt x="78465" y="460345"/>
                  <a:pt x="142057" y="455386"/>
                </a:cubicBezTo>
                <a:cubicBezTo>
                  <a:pt x="117216" y="432576"/>
                  <a:pt x="101318" y="399849"/>
                  <a:pt x="101318" y="364146"/>
                </a:cubicBezTo>
                <a:cubicBezTo>
                  <a:pt x="101318" y="295717"/>
                  <a:pt x="156962" y="240179"/>
                  <a:pt x="224529" y="240179"/>
                </a:cubicBezTo>
                <a:close/>
                <a:moveTo>
                  <a:pt x="412248" y="100181"/>
                </a:moveTo>
                <a:cubicBezTo>
                  <a:pt x="479794" y="100181"/>
                  <a:pt x="535420" y="154745"/>
                  <a:pt x="535420" y="223197"/>
                </a:cubicBezTo>
                <a:cubicBezTo>
                  <a:pt x="535420" y="259903"/>
                  <a:pt x="519527" y="291649"/>
                  <a:pt x="494694" y="314466"/>
                </a:cubicBezTo>
                <a:cubicBezTo>
                  <a:pt x="523500" y="317442"/>
                  <a:pt x="551313" y="330339"/>
                  <a:pt x="571180" y="351172"/>
                </a:cubicBezTo>
                <a:cubicBezTo>
                  <a:pt x="595020" y="374982"/>
                  <a:pt x="607933" y="406728"/>
                  <a:pt x="607933" y="439465"/>
                </a:cubicBezTo>
                <a:lnTo>
                  <a:pt x="606940" y="603155"/>
                </a:lnTo>
                <a:lnTo>
                  <a:pt x="458934" y="603155"/>
                </a:lnTo>
                <a:lnTo>
                  <a:pt x="459927" y="582322"/>
                </a:lnTo>
                <a:lnTo>
                  <a:pt x="459927" y="581330"/>
                </a:lnTo>
                <a:lnTo>
                  <a:pt x="459927" y="580338"/>
                </a:lnTo>
                <a:cubicBezTo>
                  <a:pt x="460921" y="536687"/>
                  <a:pt x="443041" y="494029"/>
                  <a:pt x="412248" y="463275"/>
                </a:cubicBezTo>
                <a:cubicBezTo>
                  <a:pt x="400328" y="451370"/>
                  <a:pt x="386421" y="441450"/>
                  <a:pt x="371521" y="433513"/>
                </a:cubicBezTo>
                <a:cubicBezTo>
                  <a:pt x="382448" y="411688"/>
                  <a:pt x="387414" y="387878"/>
                  <a:pt x="387414" y="364069"/>
                </a:cubicBezTo>
                <a:cubicBezTo>
                  <a:pt x="387414" y="296609"/>
                  <a:pt x="346688" y="239070"/>
                  <a:pt x="289075" y="214268"/>
                </a:cubicBezTo>
                <a:cubicBezTo>
                  <a:pt x="294042" y="150776"/>
                  <a:pt x="346688" y="100181"/>
                  <a:pt x="412248" y="100181"/>
                </a:cubicBezTo>
                <a:close/>
                <a:moveTo>
                  <a:pt x="114276" y="0"/>
                </a:moveTo>
                <a:cubicBezTo>
                  <a:pt x="133156" y="0"/>
                  <a:pt x="148062" y="15877"/>
                  <a:pt x="148062" y="34732"/>
                </a:cubicBezTo>
                <a:lnTo>
                  <a:pt x="148062" y="79386"/>
                </a:lnTo>
                <a:lnTo>
                  <a:pt x="193772" y="79386"/>
                </a:lnTo>
                <a:cubicBezTo>
                  <a:pt x="212653" y="79386"/>
                  <a:pt x="228552" y="95263"/>
                  <a:pt x="228552" y="114117"/>
                </a:cubicBezTo>
                <a:cubicBezTo>
                  <a:pt x="228552" y="132971"/>
                  <a:pt x="212653" y="148849"/>
                  <a:pt x="193772" y="148849"/>
                </a:cubicBezTo>
                <a:lnTo>
                  <a:pt x="148062" y="148849"/>
                </a:lnTo>
                <a:lnTo>
                  <a:pt x="148062" y="194495"/>
                </a:lnTo>
                <a:cubicBezTo>
                  <a:pt x="148062" y="213349"/>
                  <a:pt x="133156" y="228234"/>
                  <a:pt x="114276" y="228234"/>
                </a:cubicBezTo>
                <a:cubicBezTo>
                  <a:pt x="95396" y="228234"/>
                  <a:pt x="79496" y="213349"/>
                  <a:pt x="79496" y="194495"/>
                </a:cubicBezTo>
                <a:lnTo>
                  <a:pt x="79496" y="148849"/>
                </a:lnTo>
                <a:lnTo>
                  <a:pt x="34780" y="148849"/>
                </a:lnTo>
                <a:cubicBezTo>
                  <a:pt x="14906" y="148849"/>
                  <a:pt x="0" y="132971"/>
                  <a:pt x="0" y="114117"/>
                </a:cubicBezTo>
                <a:cubicBezTo>
                  <a:pt x="0" y="95263"/>
                  <a:pt x="14906" y="79386"/>
                  <a:pt x="34780" y="79386"/>
                </a:cubicBezTo>
                <a:lnTo>
                  <a:pt x="79496" y="79386"/>
                </a:lnTo>
                <a:lnTo>
                  <a:pt x="79496" y="34732"/>
                </a:lnTo>
                <a:cubicBezTo>
                  <a:pt x="79496" y="15877"/>
                  <a:pt x="95396" y="0"/>
                  <a:pt x="114276" y="0"/>
                </a:cubicBezTo>
                <a:close/>
              </a:path>
            </a:pathLst>
          </a:custGeom>
          <a:solidFill>
            <a:schemeClr val="bg1"/>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40000"/>
              </a:lnSpc>
            </a:pPr>
            <a:endParaRPr lang="zh-CN" altLang="en-US" sz="2000" b="1" i="1" spc="200">
              <a:solidFill>
                <a:schemeClr val="bg1"/>
              </a:solidFill>
              <a:latin typeface="微软雅黑" panose="020B0503020204020204" pitchFamily="34" charset="-122"/>
              <a:ea typeface="微软雅黑" panose="020B0503020204020204" pitchFamily="34" charset="-122"/>
            </a:endParaRPr>
          </a:p>
        </p:txBody>
      </p:sp>
      <p:sp>
        <p:nvSpPr>
          <p:cNvPr id="70" name="文本框 69"/>
          <p:cNvSpPr txBox="1"/>
          <p:nvPr>
            <p:custDataLst>
              <p:tags r:id="rId3"/>
            </p:custDataLst>
          </p:nvPr>
        </p:nvSpPr>
        <p:spPr>
          <a:xfrm>
            <a:off x="10246475" y="730831"/>
            <a:ext cx="2836545" cy="411480"/>
          </a:xfrm>
          <a:prstGeom prst="rect">
            <a:avLst/>
          </a:prstGeom>
          <a:noFill/>
        </p:spPr>
        <p:txBody>
          <a:bodyPr wrap="square" lIns="91440" tIns="45720" rIns="91440" bIns="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zh-CN" altLang="en-US" sz="2000" b="1" spc="200" dirty="0">
                <a:solidFill>
                  <a:schemeClr val="tx1">
                    <a:lumMod val="85000"/>
                    <a:lumOff val="15000"/>
                  </a:schemeClr>
                </a:solidFill>
                <a:latin typeface="Arial" panose="020B0604020202090204" pitchFamily="34" charset="0"/>
                <a:ea typeface="微软雅黑" panose="020B0503020204020204" pitchFamily="34" charset="-122"/>
              </a:rPr>
              <a:t>问题引入</a:t>
            </a:r>
          </a:p>
        </p:txBody>
      </p:sp>
      <p:pic>
        <p:nvPicPr>
          <p:cNvPr id="13" name="图片 12">
            <a:extLst>
              <a:ext uri="{FF2B5EF4-FFF2-40B4-BE49-F238E27FC236}">
                <a16:creationId xmlns:a16="http://schemas.microsoft.com/office/drawing/2014/main" id="{94C0A809-891A-4761-BEAB-E632FD0BFD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4993" y="1077316"/>
            <a:ext cx="2611602" cy="1744316"/>
          </a:xfrm>
          <a:prstGeom prst="rect">
            <a:avLst/>
          </a:prstGeom>
        </p:spPr>
      </p:pic>
      <p:pic>
        <p:nvPicPr>
          <p:cNvPr id="14" name="图片 13">
            <a:extLst>
              <a:ext uri="{FF2B5EF4-FFF2-40B4-BE49-F238E27FC236}">
                <a16:creationId xmlns:a16="http://schemas.microsoft.com/office/drawing/2014/main" id="{7A1520FA-2F23-4EBA-A653-6BDA8CDBC7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634" y="3096254"/>
            <a:ext cx="2394527" cy="2394527"/>
          </a:xfrm>
          <a:prstGeom prst="rect">
            <a:avLst/>
          </a:prstGeom>
        </p:spPr>
      </p:pic>
      <p:sp>
        <p:nvSpPr>
          <p:cNvPr id="16" name="副标题 62">
            <a:extLst>
              <a:ext uri="{FF2B5EF4-FFF2-40B4-BE49-F238E27FC236}">
                <a16:creationId xmlns:a16="http://schemas.microsoft.com/office/drawing/2014/main" id="{5A8B36C8-DD91-46D4-AFCB-05251BD910A5}"/>
              </a:ext>
            </a:extLst>
          </p:cNvPr>
          <p:cNvSpPr txBox="1">
            <a:spLocks/>
          </p:cNvSpPr>
          <p:nvPr/>
        </p:nvSpPr>
        <p:spPr>
          <a:xfrm>
            <a:off x="2610602" y="3233361"/>
            <a:ext cx="3272962" cy="225741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algn="l"/>
            <a:r>
              <a:rPr lang="en-US" altLang="zh-CN" dirty="0"/>
              <a:t>WIFI</a:t>
            </a:r>
            <a:r>
              <a:rPr lang="zh-CN" altLang="en-US" dirty="0"/>
              <a:t>芯片，</a:t>
            </a:r>
            <a:endParaRPr lang="en-US" altLang="zh-CN" dirty="0"/>
          </a:p>
          <a:p>
            <a:pPr algn="l"/>
            <a:r>
              <a:rPr lang="zh-CN" altLang="en-US" dirty="0"/>
              <a:t>蓝牙芯片，</a:t>
            </a:r>
            <a:endParaRPr lang="en-US" altLang="zh-CN" dirty="0"/>
          </a:p>
          <a:p>
            <a:pPr algn="l"/>
            <a:r>
              <a:rPr lang="en-US" altLang="zh-CN" dirty="0"/>
              <a:t>2G/3G/4G/5G</a:t>
            </a:r>
            <a:r>
              <a:rPr lang="zh-CN" altLang="en-US" dirty="0"/>
              <a:t>通信芯片，</a:t>
            </a:r>
            <a:endParaRPr lang="en-US" altLang="zh-CN" dirty="0"/>
          </a:p>
          <a:p>
            <a:pPr algn="l"/>
            <a:r>
              <a:rPr lang="zh-CN" altLang="en-US" dirty="0"/>
              <a:t>手机中央处理器芯片，</a:t>
            </a:r>
            <a:endParaRPr lang="en-US" altLang="zh-CN" dirty="0"/>
          </a:p>
          <a:p>
            <a:pPr algn="l"/>
            <a:r>
              <a:rPr lang="zh-CN" altLang="en-US" dirty="0"/>
              <a:t>语音芯片</a:t>
            </a:r>
          </a:p>
        </p:txBody>
      </p:sp>
      <p:pic>
        <p:nvPicPr>
          <p:cNvPr id="17" name="图片 16">
            <a:extLst>
              <a:ext uri="{FF2B5EF4-FFF2-40B4-BE49-F238E27FC236}">
                <a16:creationId xmlns:a16="http://schemas.microsoft.com/office/drawing/2014/main" id="{AB4A9794-13DF-4E18-BC56-8728BA551CD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96000" y="1077316"/>
            <a:ext cx="2614432" cy="1744316"/>
          </a:xfrm>
          <a:prstGeom prst="rect">
            <a:avLst/>
          </a:prstGeom>
        </p:spPr>
      </p:pic>
      <p:sp>
        <p:nvSpPr>
          <p:cNvPr id="18" name="副标题 62">
            <a:extLst>
              <a:ext uri="{FF2B5EF4-FFF2-40B4-BE49-F238E27FC236}">
                <a16:creationId xmlns:a16="http://schemas.microsoft.com/office/drawing/2014/main" id="{48AED25D-2CA5-42D1-90F6-23D6B811C40D}"/>
              </a:ext>
            </a:extLst>
          </p:cNvPr>
          <p:cNvSpPr txBox="1">
            <a:spLocks/>
          </p:cNvSpPr>
          <p:nvPr/>
        </p:nvSpPr>
        <p:spPr>
          <a:xfrm>
            <a:off x="8455719" y="1142311"/>
            <a:ext cx="2982016" cy="1744316"/>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algn="l"/>
            <a:r>
              <a:rPr lang="zh-CN" altLang="en-US" dirty="0"/>
              <a:t>中央处理器</a:t>
            </a:r>
            <a:r>
              <a:rPr lang="en-US" altLang="zh-CN" dirty="0"/>
              <a:t>(CPU)</a:t>
            </a:r>
            <a:r>
              <a:rPr lang="zh-CN" altLang="en-US" dirty="0"/>
              <a:t>，</a:t>
            </a:r>
            <a:endParaRPr lang="en-US" altLang="zh-CN" dirty="0"/>
          </a:p>
          <a:p>
            <a:pPr algn="l"/>
            <a:r>
              <a:rPr lang="zh-CN" altLang="en-US" dirty="0"/>
              <a:t>内存条存储芯片，</a:t>
            </a:r>
            <a:endParaRPr lang="en-US" altLang="zh-CN" dirty="0"/>
          </a:p>
          <a:p>
            <a:pPr algn="l"/>
            <a:r>
              <a:rPr lang="zh-CN" altLang="en-US" dirty="0"/>
              <a:t>图形处理器（显卡），</a:t>
            </a:r>
            <a:endParaRPr lang="en-US" altLang="zh-CN" dirty="0"/>
          </a:p>
          <a:p>
            <a:pPr algn="l"/>
            <a:r>
              <a:rPr lang="zh-CN" altLang="en-US" dirty="0"/>
              <a:t>硬盘存储芯片</a:t>
            </a:r>
          </a:p>
        </p:txBody>
      </p:sp>
      <p:pic>
        <p:nvPicPr>
          <p:cNvPr id="19" name="图片 18">
            <a:extLst>
              <a:ext uri="{FF2B5EF4-FFF2-40B4-BE49-F238E27FC236}">
                <a16:creationId xmlns:a16="http://schemas.microsoft.com/office/drawing/2014/main" id="{9F1FED68-DC76-4219-94E6-19AFD993C34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83415" y="3645273"/>
            <a:ext cx="2674138" cy="1505143"/>
          </a:xfrm>
          <a:prstGeom prst="rect">
            <a:avLst/>
          </a:prstGeom>
        </p:spPr>
      </p:pic>
      <p:sp>
        <p:nvSpPr>
          <p:cNvPr id="20" name="副标题 62">
            <a:extLst>
              <a:ext uri="{FF2B5EF4-FFF2-40B4-BE49-F238E27FC236}">
                <a16:creationId xmlns:a16="http://schemas.microsoft.com/office/drawing/2014/main" id="{717194AB-AD4B-4293-AC56-80D13FC6141C}"/>
              </a:ext>
            </a:extLst>
          </p:cNvPr>
          <p:cNvSpPr txBox="1">
            <a:spLocks/>
          </p:cNvSpPr>
          <p:nvPr/>
        </p:nvSpPr>
        <p:spPr>
          <a:xfrm>
            <a:off x="8942127" y="3642397"/>
            <a:ext cx="2982016" cy="174431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algn="l"/>
            <a:r>
              <a:rPr lang="zh-CN" altLang="en-US" dirty="0"/>
              <a:t>存储磁芯，</a:t>
            </a:r>
            <a:endParaRPr lang="en-US" altLang="zh-CN" dirty="0"/>
          </a:p>
          <a:p>
            <a:pPr algn="l"/>
            <a:r>
              <a:rPr lang="zh-CN" altLang="en-US" dirty="0"/>
              <a:t>计算芯片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2000"/>
                                        <p:tgtEl>
                                          <p:spTgt spid="1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63">
                                            <p:txEl>
                                              <p:pRg st="0" end="0"/>
                                            </p:txEl>
                                          </p:spTgt>
                                        </p:tgtEl>
                                        <p:attrNameLst>
                                          <p:attrName>style.visibility</p:attrName>
                                        </p:attrNameLst>
                                      </p:cBhvr>
                                      <p:to>
                                        <p:strVal val="visible"/>
                                      </p:to>
                                    </p:set>
                                    <p:animEffect transition="in" filter="wheel(1)">
                                      <p:cBhvr>
                                        <p:cTn id="10" dur="2000"/>
                                        <p:tgtEl>
                                          <p:spTgt spid="63">
                                            <p:txEl>
                                              <p:pRg st="0" end="0"/>
                                            </p:txEl>
                                          </p:spTgt>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63">
                                            <p:txEl>
                                              <p:pRg st="1" end="1"/>
                                            </p:txEl>
                                          </p:spTgt>
                                        </p:tgtEl>
                                        <p:attrNameLst>
                                          <p:attrName>style.visibility</p:attrName>
                                        </p:attrNameLst>
                                      </p:cBhvr>
                                      <p:to>
                                        <p:strVal val="visible"/>
                                      </p:to>
                                    </p:set>
                                    <p:animEffect transition="in" filter="wheel(1)">
                                      <p:cBhvr>
                                        <p:cTn id="13" dur="2000"/>
                                        <p:tgtEl>
                                          <p:spTgt spid="63">
                                            <p:txEl>
                                              <p:pRg st="1" end="1"/>
                                            </p:txEl>
                                          </p:spTgt>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63">
                                            <p:txEl>
                                              <p:pRg st="2" end="2"/>
                                            </p:txEl>
                                          </p:spTgt>
                                        </p:tgtEl>
                                        <p:attrNameLst>
                                          <p:attrName>style.visibility</p:attrName>
                                        </p:attrNameLst>
                                      </p:cBhvr>
                                      <p:to>
                                        <p:strVal val="visible"/>
                                      </p:to>
                                    </p:set>
                                    <p:animEffect transition="in" filter="wheel(1)">
                                      <p:cBhvr>
                                        <p:cTn id="16" dur="2000"/>
                                        <p:tgtEl>
                                          <p:spTgt spid="63">
                                            <p:txEl>
                                              <p:pRg st="2" end="2"/>
                                            </p:txEl>
                                          </p:spTgt>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63">
                                            <p:txEl>
                                              <p:pRg st="3" end="3"/>
                                            </p:txEl>
                                          </p:spTgt>
                                        </p:tgtEl>
                                        <p:attrNameLst>
                                          <p:attrName>style.visibility</p:attrName>
                                        </p:attrNameLst>
                                      </p:cBhvr>
                                      <p:to>
                                        <p:strVal val="visible"/>
                                      </p:to>
                                    </p:set>
                                    <p:animEffect transition="in" filter="wheel(1)">
                                      <p:cBhvr>
                                        <p:cTn id="19" dur="2000"/>
                                        <p:tgtEl>
                                          <p:spTgt spid="6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p:cTn id="24" dur="1000" fill="hold"/>
                                        <p:tgtEl>
                                          <p:spTgt spid="16"/>
                                        </p:tgtEl>
                                        <p:attrNameLst>
                                          <p:attrName>ppt_w</p:attrName>
                                        </p:attrNameLst>
                                      </p:cBhvr>
                                      <p:tavLst>
                                        <p:tav tm="0">
                                          <p:val>
                                            <p:fltVal val="0"/>
                                          </p:val>
                                        </p:tav>
                                        <p:tav tm="100000">
                                          <p:val>
                                            <p:strVal val="#ppt_w"/>
                                          </p:val>
                                        </p:tav>
                                      </p:tavLst>
                                    </p:anim>
                                    <p:anim calcmode="lin" valueType="num">
                                      <p:cBhvr>
                                        <p:cTn id="25" dur="1000" fill="hold"/>
                                        <p:tgtEl>
                                          <p:spTgt spid="16"/>
                                        </p:tgtEl>
                                        <p:attrNameLst>
                                          <p:attrName>ppt_h</p:attrName>
                                        </p:attrNameLst>
                                      </p:cBhvr>
                                      <p:tavLst>
                                        <p:tav tm="0">
                                          <p:val>
                                            <p:fltVal val="0"/>
                                          </p:val>
                                        </p:tav>
                                        <p:tav tm="100000">
                                          <p:val>
                                            <p:strVal val="#ppt_h"/>
                                          </p:val>
                                        </p:tav>
                                      </p:tavLst>
                                    </p:anim>
                                    <p:anim calcmode="lin" valueType="num">
                                      <p:cBhvr>
                                        <p:cTn id="26" dur="1000" fill="hold"/>
                                        <p:tgtEl>
                                          <p:spTgt spid="16"/>
                                        </p:tgtEl>
                                        <p:attrNameLst>
                                          <p:attrName>style.rotation</p:attrName>
                                        </p:attrNameLst>
                                      </p:cBhvr>
                                      <p:tavLst>
                                        <p:tav tm="0">
                                          <p:val>
                                            <p:fltVal val="90"/>
                                          </p:val>
                                        </p:tav>
                                        <p:tav tm="100000">
                                          <p:val>
                                            <p:fltVal val="0"/>
                                          </p:val>
                                        </p:tav>
                                      </p:tavLst>
                                    </p:anim>
                                    <p:animEffect transition="in" filter="fade">
                                      <p:cBhvr>
                                        <p:cTn id="27" dur="1000"/>
                                        <p:tgtEl>
                                          <p:spTgt spid="16"/>
                                        </p:tgtEl>
                                      </p:cBhvr>
                                    </p:animEffect>
                                  </p:childTnLst>
                                </p:cTn>
                              </p:par>
                              <p:par>
                                <p:cTn id="28" presetID="31"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p:cTn id="30" dur="1000" fill="hold"/>
                                        <p:tgtEl>
                                          <p:spTgt spid="14"/>
                                        </p:tgtEl>
                                        <p:attrNameLst>
                                          <p:attrName>ppt_w</p:attrName>
                                        </p:attrNameLst>
                                      </p:cBhvr>
                                      <p:tavLst>
                                        <p:tav tm="0">
                                          <p:val>
                                            <p:fltVal val="0"/>
                                          </p:val>
                                        </p:tav>
                                        <p:tav tm="100000">
                                          <p:val>
                                            <p:strVal val="#ppt_w"/>
                                          </p:val>
                                        </p:tav>
                                      </p:tavLst>
                                    </p:anim>
                                    <p:anim calcmode="lin" valueType="num">
                                      <p:cBhvr>
                                        <p:cTn id="31" dur="1000" fill="hold"/>
                                        <p:tgtEl>
                                          <p:spTgt spid="14"/>
                                        </p:tgtEl>
                                        <p:attrNameLst>
                                          <p:attrName>ppt_h</p:attrName>
                                        </p:attrNameLst>
                                      </p:cBhvr>
                                      <p:tavLst>
                                        <p:tav tm="0">
                                          <p:val>
                                            <p:fltVal val="0"/>
                                          </p:val>
                                        </p:tav>
                                        <p:tav tm="100000">
                                          <p:val>
                                            <p:strVal val="#ppt_h"/>
                                          </p:val>
                                        </p:tav>
                                      </p:tavLst>
                                    </p:anim>
                                    <p:anim calcmode="lin" valueType="num">
                                      <p:cBhvr>
                                        <p:cTn id="32" dur="1000" fill="hold"/>
                                        <p:tgtEl>
                                          <p:spTgt spid="14"/>
                                        </p:tgtEl>
                                        <p:attrNameLst>
                                          <p:attrName>style.rotation</p:attrName>
                                        </p:attrNameLst>
                                      </p:cBhvr>
                                      <p:tavLst>
                                        <p:tav tm="0">
                                          <p:val>
                                            <p:fltVal val="90"/>
                                          </p:val>
                                        </p:tav>
                                        <p:tav tm="100000">
                                          <p:val>
                                            <p:fltVal val="0"/>
                                          </p:val>
                                        </p:tav>
                                      </p:tavLst>
                                    </p:anim>
                                    <p:animEffect transition="in" filter="fade">
                                      <p:cBhvr>
                                        <p:cTn id="33" dur="10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1000"/>
                                        <p:tgtEl>
                                          <p:spTgt spid="17"/>
                                        </p:tgtEl>
                                      </p:cBhvr>
                                    </p:animEffect>
                                    <p:anim calcmode="lin" valueType="num">
                                      <p:cBhvr>
                                        <p:cTn id="39" dur="1000" fill="hold"/>
                                        <p:tgtEl>
                                          <p:spTgt spid="17"/>
                                        </p:tgtEl>
                                        <p:attrNameLst>
                                          <p:attrName>ppt_x</p:attrName>
                                        </p:attrNameLst>
                                      </p:cBhvr>
                                      <p:tavLst>
                                        <p:tav tm="0">
                                          <p:val>
                                            <p:strVal val="#ppt_x"/>
                                          </p:val>
                                        </p:tav>
                                        <p:tav tm="100000">
                                          <p:val>
                                            <p:strVal val="#ppt_x"/>
                                          </p:val>
                                        </p:tav>
                                      </p:tavLst>
                                    </p:anim>
                                    <p:anim calcmode="lin" valueType="num">
                                      <p:cBhvr>
                                        <p:cTn id="40" dur="1000" fill="hold"/>
                                        <p:tgtEl>
                                          <p:spTgt spid="17"/>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1000"/>
                                        <p:tgtEl>
                                          <p:spTgt spid="18"/>
                                        </p:tgtEl>
                                      </p:cBhvr>
                                    </p:animEffect>
                                    <p:anim calcmode="lin" valueType="num">
                                      <p:cBhvr>
                                        <p:cTn id="44" dur="1000" fill="hold"/>
                                        <p:tgtEl>
                                          <p:spTgt spid="18"/>
                                        </p:tgtEl>
                                        <p:attrNameLst>
                                          <p:attrName>ppt_x</p:attrName>
                                        </p:attrNameLst>
                                      </p:cBhvr>
                                      <p:tavLst>
                                        <p:tav tm="0">
                                          <p:val>
                                            <p:strVal val="#ppt_x"/>
                                          </p:val>
                                        </p:tav>
                                        <p:tav tm="100000">
                                          <p:val>
                                            <p:strVal val="#ppt_x"/>
                                          </p:val>
                                        </p:tav>
                                      </p:tavLst>
                                    </p:anim>
                                    <p:anim calcmode="lin" valueType="num">
                                      <p:cBhvr>
                                        <p:cTn id="4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down)">
                                      <p:cBhvr>
                                        <p:cTn id="50" dur="500"/>
                                        <p:tgtEl>
                                          <p:spTgt spid="19"/>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wipe(down)">
                                      <p:cBhvr>
                                        <p:cTn id="5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build="p"/>
      <p:bldP spid="16" grpId="0"/>
      <p:bldP spid="18"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4"/>
          <p:cNvSpPr/>
          <p:nvPr/>
        </p:nvSpPr>
        <p:spPr>
          <a:xfrm>
            <a:off x="7352060" y="590551"/>
            <a:ext cx="4229099" cy="5676900"/>
          </a:xfrm>
          <a:prstGeom prst="rect">
            <a:avLst/>
          </a:prstGeom>
          <a:blipFill>
            <a:blip r:embed="rId5"/>
            <a:stretch>
              <a:fillRect l="-46290" r="-4629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Source Han Sans CN" panose="020B0500000000000000" pitchFamily="34" charset="-128"/>
              <a:ea typeface="Source Han Sans CN" panose="020B0500000000000000" pitchFamily="34" charset="-128"/>
            </a:endParaRPr>
          </a:p>
        </p:txBody>
      </p:sp>
      <p:sp>
        <p:nvSpPr>
          <p:cNvPr id="3" name="Freeform 5"/>
          <p:cNvSpPr/>
          <p:nvPr/>
        </p:nvSpPr>
        <p:spPr bwMode="auto">
          <a:xfrm flipH="1">
            <a:off x="8403858" y="-19051"/>
            <a:ext cx="3178542" cy="2074764"/>
          </a:xfrm>
          <a:custGeom>
            <a:avLst/>
            <a:gdLst>
              <a:gd name="T0" fmla="*/ 0 w 383"/>
              <a:gd name="T1" fmla="*/ 0 h 250"/>
              <a:gd name="T2" fmla="*/ 0 w 383"/>
              <a:gd name="T3" fmla="*/ 250 h 250"/>
              <a:gd name="T4" fmla="*/ 383 w 383"/>
              <a:gd name="T5" fmla="*/ 0 h 250"/>
              <a:gd name="T6" fmla="*/ 0 w 383"/>
              <a:gd name="T7" fmla="*/ 0 h 250"/>
            </a:gdLst>
            <a:ahLst/>
            <a:cxnLst>
              <a:cxn ang="0">
                <a:pos x="T0" y="T1"/>
              </a:cxn>
              <a:cxn ang="0">
                <a:pos x="T2" y="T3"/>
              </a:cxn>
              <a:cxn ang="0">
                <a:pos x="T4" y="T5"/>
              </a:cxn>
              <a:cxn ang="0">
                <a:pos x="T6" y="T7"/>
              </a:cxn>
            </a:cxnLst>
            <a:rect l="0" t="0" r="r" b="b"/>
            <a:pathLst>
              <a:path w="383" h="250">
                <a:moveTo>
                  <a:pt x="0" y="0"/>
                </a:moveTo>
                <a:lnTo>
                  <a:pt x="0" y="250"/>
                </a:lnTo>
                <a:lnTo>
                  <a:pt x="383" y="0"/>
                </a:lnTo>
                <a:lnTo>
                  <a:pt x="0" y="0"/>
                </a:lnTo>
                <a:close/>
              </a:path>
            </a:pathLst>
          </a:custGeom>
          <a:solidFill>
            <a:schemeClr val="accent2"/>
          </a:solidFill>
          <a:ln>
            <a:noFill/>
          </a:ln>
        </p:spPr>
        <p:txBody>
          <a:bodyPr vert="horz" wrap="square" lIns="91440" tIns="45720" rIns="91440" bIns="45720" numCol="1" anchor="t" anchorCtr="0" compatLnSpc="1"/>
          <a:lstStyle/>
          <a:p>
            <a:endParaRPr lang="id-ID"/>
          </a:p>
        </p:txBody>
      </p:sp>
      <p:sp>
        <p:nvSpPr>
          <p:cNvPr id="4" name="Freeform 5"/>
          <p:cNvSpPr/>
          <p:nvPr/>
        </p:nvSpPr>
        <p:spPr bwMode="auto">
          <a:xfrm rot="10800000" flipH="1">
            <a:off x="7363697" y="4783236"/>
            <a:ext cx="3178542" cy="2074764"/>
          </a:xfrm>
          <a:custGeom>
            <a:avLst/>
            <a:gdLst>
              <a:gd name="T0" fmla="*/ 0 w 383"/>
              <a:gd name="T1" fmla="*/ 0 h 250"/>
              <a:gd name="T2" fmla="*/ 0 w 383"/>
              <a:gd name="T3" fmla="*/ 250 h 250"/>
              <a:gd name="T4" fmla="*/ 383 w 383"/>
              <a:gd name="T5" fmla="*/ 0 h 250"/>
              <a:gd name="T6" fmla="*/ 0 w 383"/>
              <a:gd name="T7" fmla="*/ 0 h 250"/>
            </a:gdLst>
            <a:ahLst/>
            <a:cxnLst>
              <a:cxn ang="0">
                <a:pos x="T0" y="T1"/>
              </a:cxn>
              <a:cxn ang="0">
                <a:pos x="T2" y="T3"/>
              </a:cxn>
              <a:cxn ang="0">
                <a:pos x="T4" y="T5"/>
              </a:cxn>
              <a:cxn ang="0">
                <a:pos x="T6" y="T7"/>
              </a:cxn>
            </a:cxnLst>
            <a:rect l="0" t="0" r="r" b="b"/>
            <a:pathLst>
              <a:path w="383" h="250">
                <a:moveTo>
                  <a:pt x="0" y="0"/>
                </a:moveTo>
                <a:lnTo>
                  <a:pt x="0" y="250"/>
                </a:lnTo>
                <a:lnTo>
                  <a:pt x="383" y="0"/>
                </a:lnTo>
                <a:lnTo>
                  <a:pt x="0" y="0"/>
                </a:lnTo>
                <a:close/>
              </a:path>
            </a:pathLst>
          </a:custGeom>
          <a:solidFill>
            <a:schemeClr val="accent1"/>
          </a:solidFill>
          <a:ln>
            <a:noFill/>
          </a:ln>
        </p:spPr>
        <p:txBody>
          <a:bodyPr vert="horz" wrap="square" lIns="91440" tIns="45720" rIns="91440" bIns="45720" numCol="1" anchor="t" anchorCtr="0" compatLnSpc="1"/>
          <a:lstStyle/>
          <a:p>
            <a:endParaRPr lang="id-ID"/>
          </a:p>
        </p:txBody>
      </p:sp>
      <p:sp>
        <p:nvSpPr>
          <p:cNvPr id="8" name="TextBox 7"/>
          <p:cNvSpPr txBox="1"/>
          <p:nvPr/>
        </p:nvSpPr>
        <p:spPr>
          <a:xfrm>
            <a:off x="1345803" y="1631188"/>
            <a:ext cx="3027680" cy="583565"/>
          </a:xfrm>
          <a:prstGeom prst="rect">
            <a:avLst/>
          </a:prstGeom>
          <a:noFill/>
        </p:spPr>
        <p:txBody>
          <a:bodyPr wrap="none" rtlCol="0">
            <a:spAutoFit/>
          </a:bodyPr>
          <a:lstStyle/>
          <a:p>
            <a:r>
              <a:rPr lang="zh-CN" altLang="en-US" sz="3200" dirty="0">
                <a:solidFill>
                  <a:schemeClr val="tx1">
                    <a:lumMod val="75000"/>
                    <a:lumOff val="25000"/>
                  </a:schemeClr>
                </a:solidFill>
                <a:latin typeface="思源黑体 CN Normal" panose="020B0400000000000000" pitchFamily="34" charset="-122"/>
                <a:ea typeface="思源黑体 CN Normal" panose="020B0400000000000000" pitchFamily="34" charset="-122"/>
              </a:rPr>
              <a:t>本节特邀科学家</a:t>
            </a:r>
          </a:p>
        </p:txBody>
      </p:sp>
      <p:sp>
        <p:nvSpPr>
          <p:cNvPr id="10" name="TextBox 24"/>
          <p:cNvSpPr txBox="1"/>
          <p:nvPr/>
        </p:nvSpPr>
        <p:spPr>
          <a:xfrm>
            <a:off x="1340684" y="2469027"/>
            <a:ext cx="4282830" cy="2675255"/>
          </a:xfrm>
          <a:prstGeom prst="rect">
            <a:avLst/>
          </a:prstGeom>
          <a:noFill/>
        </p:spPr>
        <p:txBody>
          <a:bodyPr wrap="square" lIns="91423" tIns="45712" rIns="91423" bIns="45712" rtlCol="0">
            <a:spAutoFit/>
          </a:bodyPr>
          <a:lstStyle/>
          <a:p>
            <a:pPr defTabSz="1217930">
              <a:lnSpc>
                <a:spcPct val="150000"/>
              </a:lnSpc>
              <a:defRPr/>
            </a:pPr>
            <a:r>
              <a:rPr lang="zh-CN" altLang="en-US" sz="1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个人介绍：</a:t>
            </a:r>
          </a:p>
          <a:p>
            <a:pPr defTabSz="1217930">
              <a:lnSpc>
                <a:spcPct val="150000"/>
              </a:lnSpc>
              <a:defRPr/>
            </a:pPr>
            <a:endParaRPr lang="zh-CN" altLang="en-US" sz="1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endParaRPr>
          </a:p>
          <a:p>
            <a:pPr defTabSz="1217930">
              <a:lnSpc>
                <a:spcPct val="150000"/>
              </a:lnSpc>
              <a:defRPr/>
            </a:pPr>
            <a:endParaRPr lang="zh-CN" altLang="en-US" sz="1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endParaRPr>
          </a:p>
          <a:p>
            <a:pPr defTabSz="1217930">
              <a:lnSpc>
                <a:spcPct val="150000"/>
              </a:lnSpc>
              <a:defRPr/>
            </a:pPr>
            <a:endParaRPr lang="zh-CN" altLang="en-US" sz="1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endParaRPr>
          </a:p>
          <a:p>
            <a:pPr defTabSz="1217930">
              <a:lnSpc>
                <a:spcPct val="150000"/>
              </a:lnSpc>
              <a:defRPr/>
            </a:pPr>
            <a:endParaRPr lang="zh-CN" altLang="en-US" sz="1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endParaRPr>
          </a:p>
          <a:p>
            <a:pPr defTabSz="1217930">
              <a:lnSpc>
                <a:spcPct val="150000"/>
              </a:lnSpc>
              <a:defRPr/>
            </a:pPr>
            <a:endParaRPr lang="zh-CN" altLang="en-US" sz="1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endParaRPr>
          </a:p>
          <a:p>
            <a:pPr defTabSz="1217930">
              <a:lnSpc>
                <a:spcPct val="150000"/>
              </a:lnSpc>
              <a:defRPr/>
            </a:pPr>
            <a:endParaRPr lang="zh-CN" altLang="en-US" sz="1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endParaRPr>
          </a:p>
          <a:p>
            <a:pPr defTabSz="1217930">
              <a:lnSpc>
                <a:spcPct val="150000"/>
              </a:lnSpc>
              <a:defRPr/>
            </a:pPr>
            <a:r>
              <a:rPr lang="zh-CN" altLang="en-US" sz="1400" dirty="0">
                <a:solidFill>
                  <a:schemeClr val="bg1">
                    <a:lumMod val="50000"/>
                  </a:schemeClr>
                </a:solidFill>
                <a:latin typeface="思源黑体 CN Normal" panose="020B0400000000000000" pitchFamily="34" charset="-122"/>
                <a:ea typeface="思源黑体 CN Normal" panose="020B0400000000000000" pitchFamily="34" charset="-122"/>
                <a:sym typeface="FZHei-B01S" panose="02010601030101010101" pitchFamily="2" charset="-122"/>
              </a:rPr>
              <a:t>。</a:t>
            </a:r>
          </a:p>
        </p:txBody>
      </p:sp>
      <p:pic>
        <p:nvPicPr>
          <p:cNvPr id="5" name="图片 4" descr="WX20210701-171804@2x"/>
          <p:cNvPicPr>
            <a:picLocks noChangeAspect="1"/>
          </p:cNvPicPr>
          <p:nvPr/>
        </p:nvPicPr>
        <p:blipFill>
          <a:blip r:embed="rId6"/>
          <a:stretch>
            <a:fillRect/>
          </a:stretch>
        </p:blipFill>
        <p:spPr>
          <a:xfrm>
            <a:off x="1233805" y="2933065"/>
            <a:ext cx="5539740" cy="3034030"/>
          </a:xfrm>
          <a:prstGeom prst="rect">
            <a:avLst/>
          </a:prstGeom>
        </p:spPr>
      </p:pic>
      <p:sp>
        <p:nvSpPr>
          <p:cNvPr id="50" name="椭圆 49"/>
          <p:cNvSpPr/>
          <p:nvPr>
            <p:custDataLst>
              <p:tags r:id="rId1"/>
            </p:custDataLst>
          </p:nvPr>
        </p:nvSpPr>
        <p:spPr>
          <a:xfrm>
            <a:off x="10633075" y="82550"/>
            <a:ext cx="566420" cy="538480"/>
          </a:xfrm>
          <a:prstGeom prst="ellipse">
            <a:avLst/>
          </a:prstGeom>
          <a:solidFill>
            <a:schemeClr val="accent1"/>
          </a:solidFill>
          <a:ln w="28575">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30000"/>
              </a:lnSpc>
            </a:pPr>
            <a:endParaRPr lang="zh-CN" altLang="en-US" sz="2000" b="1" i="1" spc="200">
              <a:solidFill>
                <a:schemeClr val="tx1"/>
              </a:solidFill>
              <a:latin typeface="Arial" panose="020B0604020202090204" pitchFamily="34" charset="0"/>
              <a:ea typeface="微软雅黑" panose="020B0503020204020204" pitchFamily="34" charset="-122"/>
            </a:endParaRPr>
          </a:p>
        </p:txBody>
      </p:sp>
      <p:sp>
        <p:nvSpPr>
          <p:cNvPr id="51" name="任意多边形 50"/>
          <p:cNvSpPr/>
          <p:nvPr>
            <p:custDataLst>
              <p:tags r:id="rId2"/>
            </p:custDataLst>
          </p:nvPr>
        </p:nvSpPr>
        <p:spPr>
          <a:xfrm>
            <a:off x="10769600" y="212725"/>
            <a:ext cx="294005" cy="278130"/>
          </a:xfrm>
          <a:custGeom>
            <a:avLst/>
            <a:gdLst>
              <a:gd name="connsiteX0" fmla="*/ 224529 w 607933"/>
              <a:gd name="connsiteY0" fmla="*/ 240179 h 603155"/>
              <a:gd name="connsiteX1" fmla="*/ 347740 w 607933"/>
              <a:gd name="connsiteY1" fmla="*/ 364146 h 603155"/>
              <a:gd name="connsiteX2" fmla="*/ 307001 w 607933"/>
              <a:gd name="connsiteY2" fmla="*/ 455386 h 603155"/>
              <a:gd name="connsiteX3" fmla="*/ 384504 w 607933"/>
              <a:gd name="connsiteY3" fmla="*/ 491089 h 603155"/>
              <a:gd name="connsiteX4" fmla="*/ 420275 w 607933"/>
              <a:gd name="connsiteY4" fmla="*/ 580345 h 603155"/>
              <a:gd name="connsiteX5" fmla="*/ 419282 w 607933"/>
              <a:gd name="connsiteY5" fmla="*/ 603155 h 603155"/>
              <a:gd name="connsiteX6" fmla="*/ 213599 w 607933"/>
              <a:gd name="connsiteY6" fmla="*/ 603155 h 603155"/>
              <a:gd name="connsiteX7" fmla="*/ 25802 w 607933"/>
              <a:gd name="connsiteY7" fmla="*/ 603155 h 603155"/>
              <a:gd name="connsiteX8" fmla="*/ 26796 w 607933"/>
              <a:gd name="connsiteY8" fmla="*/ 578362 h 603155"/>
              <a:gd name="connsiteX9" fmla="*/ 142057 w 607933"/>
              <a:gd name="connsiteY9" fmla="*/ 455386 h 603155"/>
              <a:gd name="connsiteX10" fmla="*/ 101318 w 607933"/>
              <a:gd name="connsiteY10" fmla="*/ 364146 h 603155"/>
              <a:gd name="connsiteX11" fmla="*/ 224529 w 607933"/>
              <a:gd name="connsiteY11" fmla="*/ 240179 h 603155"/>
              <a:gd name="connsiteX12" fmla="*/ 412248 w 607933"/>
              <a:gd name="connsiteY12" fmla="*/ 100181 h 603155"/>
              <a:gd name="connsiteX13" fmla="*/ 535420 w 607933"/>
              <a:gd name="connsiteY13" fmla="*/ 223197 h 603155"/>
              <a:gd name="connsiteX14" fmla="*/ 494694 w 607933"/>
              <a:gd name="connsiteY14" fmla="*/ 314466 h 603155"/>
              <a:gd name="connsiteX15" fmla="*/ 571180 w 607933"/>
              <a:gd name="connsiteY15" fmla="*/ 351172 h 603155"/>
              <a:gd name="connsiteX16" fmla="*/ 607933 w 607933"/>
              <a:gd name="connsiteY16" fmla="*/ 439465 h 603155"/>
              <a:gd name="connsiteX17" fmla="*/ 606940 w 607933"/>
              <a:gd name="connsiteY17" fmla="*/ 603155 h 603155"/>
              <a:gd name="connsiteX18" fmla="*/ 458934 w 607933"/>
              <a:gd name="connsiteY18" fmla="*/ 603155 h 603155"/>
              <a:gd name="connsiteX19" fmla="*/ 459927 w 607933"/>
              <a:gd name="connsiteY19" fmla="*/ 582322 h 603155"/>
              <a:gd name="connsiteX20" fmla="*/ 459927 w 607933"/>
              <a:gd name="connsiteY20" fmla="*/ 581330 h 603155"/>
              <a:gd name="connsiteX21" fmla="*/ 459927 w 607933"/>
              <a:gd name="connsiteY21" fmla="*/ 580338 h 603155"/>
              <a:gd name="connsiteX22" fmla="*/ 412248 w 607933"/>
              <a:gd name="connsiteY22" fmla="*/ 463275 h 603155"/>
              <a:gd name="connsiteX23" fmla="*/ 371521 w 607933"/>
              <a:gd name="connsiteY23" fmla="*/ 433513 h 603155"/>
              <a:gd name="connsiteX24" fmla="*/ 387414 w 607933"/>
              <a:gd name="connsiteY24" fmla="*/ 364069 h 603155"/>
              <a:gd name="connsiteX25" fmla="*/ 289075 w 607933"/>
              <a:gd name="connsiteY25" fmla="*/ 214268 h 603155"/>
              <a:gd name="connsiteX26" fmla="*/ 412248 w 607933"/>
              <a:gd name="connsiteY26" fmla="*/ 100181 h 603155"/>
              <a:gd name="connsiteX27" fmla="*/ 114276 w 607933"/>
              <a:gd name="connsiteY27" fmla="*/ 0 h 603155"/>
              <a:gd name="connsiteX28" fmla="*/ 148062 w 607933"/>
              <a:gd name="connsiteY28" fmla="*/ 34732 h 603155"/>
              <a:gd name="connsiteX29" fmla="*/ 148062 w 607933"/>
              <a:gd name="connsiteY29" fmla="*/ 79386 h 603155"/>
              <a:gd name="connsiteX30" fmla="*/ 193772 w 607933"/>
              <a:gd name="connsiteY30" fmla="*/ 79386 h 603155"/>
              <a:gd name="connsiteX31" fmla="*/ 228552 w 607933"/>
              <a:gd name="connsiteY31" fmla="*/ 114117 h 603155"/>
              <a:gd name="connsiteX32" fmla="*/ 193772 w 607933"/>
              <a:gd name="connsiteY32" fmla="*/ 148849 h 603155"/>
              <a:gd name="connsiteX33" fmla="*/ 148062 w 607933"/>
              <a:gd name="connsiteY33" fmla="*/ 148849 h 603155"/>
              <a:gd name="connsiteX34" fmla="*/ 148062 w 607933"/>
              <a:gd name="connsiteY34" fmla="*/ 194495 h 603155"/>
              <a:gd name="connsiteX35" fmla="*/ 114276 w 607933"/>
              <a:gd name="connsiteY35" fmla="*/ 228234 h 603155"/>
              <a:gd name="connsiteX36" fmla="*/ 79496 w 607933"/>
              <a:gd name="connsiteY36" fmla="*/ 194495 h 603155"/>
              <a:gd name="connsiteX37" fmla="*/ 79496 w 607933"/>
              <a:gd name="connsiteY37" fmla="*/ 148849 h 603155"/>
              <a:gd name="connsiteX38" fmla="*/ 34780 w 607933"/>
              <a:gd name="connsiteY38" fmla="*/ 148849 h 603155"/>
              <a:gd name="connsiteX39" fmla="*/ 0 w 607933"/>
              <a:gd name="connsiteY39" fmla="*/ 114117 h 603155"/>
              <a:gd name="connsiteX40" fmla="*/ 34780 w 607933"/>
              <a:gd name="connsiteY40" fmla="*/ 79386 h 603155"/>
              <a:gd name="connsiteX41" fmla="*/ 79496 w 607933"/>
              <a:gd name="connsiteY41" fmla="*/ 79386 h 603155"/>
              <a:gd name="connsiteX42" fmla="*/ 79496 w 607933"/>
              <a:gd name="connsiteY42" fmla="*/ 34732 h 603155"/>
              <a:gd name="connsiteX43" fmla="*/ 114276 w 607933"/>
              <a:gd name="connsiteY43" fmla="*/ 0 h 603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07933" h="603155">
                <a:moveTo>
                  <a:pt x="224529" y="240179"/>
                </a:moveTo>
                <a:cubicBezTo>
                  <a:pt x="293090" y="240179"/>
                  <a:pt x="347740" y="295717"/>
                  <a:pt x="347740" y="364146"/>
                </a:cubicBezTo>
                <a:cubicBezTo>
                  <a:pt x="347740" y="399849"/>
                  <a:pt x="331842" y="432576"/>
                  <a:pt x="307001" y="455386"/>
                </a:cubicBezTo>
                <a:cubicBezTo>
                  <a:pt x="335816" y="457370"/>
                  <a:pt x="363638" y="470262"/>
                  <a:pt x="384504" y="491089"/>
                </a:cubicBezTo>
                <a:cubicBezTo>
                  <a:pt x="407358" y="514891"/>
                  <a:pt x="421269" y="546626"/>
                  <a:pt x="420275" y="580345"/>
                </a:cubicBezTo>
                <a:lnTo>
                  <a:pt x="419282" y="603155"/>
                </a:lnTo>
                <a:lnTo>
                  <a:pt x="213599" y="603155"/>
                </a:lnTo>
                <a:lnTo>
                  <a:pt x="25802" y="603155"/>
                </a:lnTo>
                <a:lnTo>
                  <a:pt x="26796" y="578362"/>
                </a:lnTo>
                <a:cubicBezTo>
                  <a:pt x="27789" y="512907"/>
                  <a:pt x="78465" y="460345"/>
                  <a:pt x="142057" y="455386"/>
                </a:cubicBezTo>
                <a:cubicBezTo>
                  <a:pt x="117216" y="432576"/>
                  <a:pt x="101318" y="399849"/>
                  <a:pt x="101318" y="364146"/>
                </a:cubicBezTo>
                <a:cubicBezTo>
                  <a:pt x="101318" y="295717"/>
                  <a:pt x="156962" y="240179"/>
                  <a:pt x="224529" y="240179"/>
                </a:cubicBezTo>
                <a:close/>
                <a:moveTo>
                  <a:pt x="412248" y="100181"/>
                </a:moveTo>
                <a:cubicBezTo>
                  <a:pt x="479794" y="100181"/>
                  <a:pt x="535420" y="154745"/>
                  <a:pt x="535420" y="223197"/>
                </a:cubicBezTo>
                <a:cubicBezTo>
                  <a:pt x="535420" y="259903"/>
                  <a:pt x="519527" y="291649"/>
                  <a:pt x="494694" y="314466"/>
                </a:cubicBezTo>
                <a:cubicBezTo>
                  <a:pt x="523500" y="317442"/>
                  <a:pt x="551313" y="330339"/>
                  <a:pt x="571180" y="351172"/>
                </a:cubicBezTo>
                <a:cubicBezTo>
                  <a:pt x="595020" y="374982"/>
                  <a:pt x="607933" y="406728"/>
                  <a:pt x="607933" y="439465"/>
                </a:cubicBezTo>
                <a:lnTo>
                  <a:pt x="606940" y="603155"/>
                </a:lnTo>
                <a:lnTo>
                  <a:pt x="458934" y="603155"/>
                </a:lnTo>
                <a:lnTo>
                  <a:pt x="459927" y="582322"/>
                </a:lnTo>
                <a:lnTo>
                  <a:pt x="459927" y="581330"/>
                </a:lnTo>
                <a:lnTo>
                  <a:pt x="459927" y="580338"/>
                </a:lnTo>
                <a:cubicBezTo>
                  <a:pt x="460921" y="536687"/>
                  <a:pt x="443041" y="494029"/>
                  <a:pt x="412248" y="463275"/>
                </a:cubicBezTo>
                <a:cubicBezTo>
                  <a:pt x="400328" y="451370"/>
                  <a:pt x="386421" y="441450"/>
                  <a:pt x="371521" y="433513"/>
                </a:cubicBezTo>
                <a:cubicBezTo>
                  <a:pt x="382448" y="411688"/>
                  <a:pt x="387414" y="387878"/>
                  <a:pt x="387414" y="364069"/>
                </a:cubicBezTo>
                <a:cubicBezTo>
                  <a:pt x="387414" y="296609"/>
                  <a:pt x="346688" y="239070"/>
                  <a:pt x="289075" y="214268"/>
                </a:cubicBezTo>
                <a:cubicBezTo>
                  <a:pt x="294042" y="150776"/>
                  <a:pt x="346688" y="100181"/>
                  <a:pt x="412248" y="100181"/>
                </a:cubicBezTo>
                <a:close/>
                <a:moveTo>
                  <a:pt x="114276" y="0"/>
                </a:moveTo>
                <a:cubicBezTo>
                  <a:pt x="133156" y="0"/>
                  <a:pt x="148062" y="15877"/>
                  <a:pt x="148062" y="34732"/>
                </a:cubicBezTo>
                <a:lnTo>
                  <a:pt x="148062" y="79386"/>
                </a:lnTo>
                <a:lnTo>
                  <a:pt x="193772" y="79386"/>
                </a:lnTo>
                <a:cubicBezTo>
                  <a:pt x="212653" y="79386"/>
                  <a:pt x="228552" y="95263"/>
                  <a:pt x="228552" y="114117"/>
                </a:cubicBezTo>
                <a:cubicBezTo>
                  <a:pt x="228552" y="132971"/>
                  <a:pt x="212653" y="148849"/>
                  <a:pt x="193772" y="148849"/>
                </a:cubicBezTo>
                <a:lnTo>
                  <a:pt x="148062" y="148849"/>
                </a:lnTo>
                <a:lnTo>
                  <a:pt x="148062" y="194495"/>
                </a:lnTo>
                <a:cubicBezTo>
                  <a:pt x="148062" y="213349"/>
                  <a:pt x="133156" y="228234"/>
                  <a:pt x="114276" y="228234"/>
                </a:cubicBezTo>
                <a:cubicBezTo>
                  <a:pt x="95396" y="228234"/>
                  <a:pt x="79496" y="213349"/>
                  <a:pt x="79496" y="194495"/>
                </a:cubicBezTo>
                <a:lnTo>
                  <a:pt x="79496" y="148849"/>
                </a:lnTo>
                <a:lnTo>
                  <a:pt x="34780" y="148849"/>
                </a:lnTo>
                <a:cubicBezTo>
                  <a:pt x="14906" y="148849"/>
                  <a:pt x="0" y="132971"/>
                  <a:pt x="0" y="114117"/>
                </a:cubicBezTo>
                <a:cubicBezTo>
                  <a:pt x="0" y="95263"/>
                  <a:pt x="14906" y="79386"/>
                  <a:pt x="34780" y="79386"/>
                </a:cubicBezTo>
                <a:lnTo>
                  <a:pt x="79496" y="79386"/>
                </a:lnTo>
                <a:lnTo>
                  <a:pt x="79496" y="34732"/>
                </a:lnTo>
                <a:cubicBezTo>
                  <a:pt x="79496" y="15877"/>
                  <a:pt x="95396" y="0"/>
                  <a:pt x="114276" y="0"/>
                </a:cubicBezTo>
                <a:close/>
              </a:path>
            </a:pathLst>
          </a:custGeom>
          <a:solidFill>
            <a:schemeClr val="bg1"/>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40000"/>
              </a:lnSpc>
            </a:pPr>
            <a:endParaRPr lang="zh-CN" altLang="en-US" sz="2000" b="1" i="1" spc="200">
              <a:solidFill>
                <a:schemeClr val="bg1"/>
              </a:solidFill>
              <a:latin typeface="微软雅黑" panose="020B0503020204020204" pitchFamily="34" charset="-122"/>
              <a:ea typeface="微软雅黑" panose="020B0503020204020204" pitchFamily="34" charset="-122"/>
            </a:endParaRPr>
          </a:p>
        </p:txBody>
      </p:sp>
      <p:sp>
        <p:nvSpPr>
          <p:cNvPr id="55" name="文本框 54"/>
          <p:cNvSpPr txBox="1"/>
          <p:nvPr>
            <p:custDataLst>
              <p:tags r:id="rId3"/>
            </p:custDataLst>
          </p:nvPr>
        </p:nvSpPr>
        <p:spPr>
          <a:xfrm>
            <a:off x="9441815" y="728980"/>
            <a:ext cx="2836545" cy="411480"/>
          </a:xfrm>
          <a:prstGeom prst="rect">
            <a:avLst/>
          </a:prstGeom>
          <a:noFill/>
        </p:spPr>
        <p:txBody>
          <a:bodyPr wrap="square" lIns="91440" tIns="45720" rIns="91440" bIns="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zh-CN" altLang="en-US" sz="2000" b="1" spc="200" dirty="0">
                <a:solidFill>
                  <a:schemeClr val="tx1">
                    <a:lumMod val="85000"/>
                    <a:lumOff val="15000"/>
                  </a:schemeClr>
                </a:solidFill>
                <a:latin typeface="Arial" panose="020B0604020202090204" pitchFamily="34" charset="0"/>
                <a:ea typeface="微软雅黑" panose="020B0503020204020204" pitchFamily="34" charset="-122"/>
              </a:rPr>
              <a:t>问题引入</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nvSpPr>
        <p:spPr>
          <a:xfrm>
            <a:off x="747713" y="571183"/>
            <a:ext cx="5157787"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9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9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9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9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9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9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9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9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90204" pitchFamily="34" charset="0"/>
              <a:buNone/>
              <a:defRPr sz="1600" b="1" kern="1200">
                <a:solidFill>
                  <a:schemeClr val="tx1"/>
                </a:solidFill>
                <a:latin typeface="+mn-lt"/>
                <a:ea typeface="+mn-ea"/>
                <a:cs typeface="+mn-cs"/>
              </a:defRPr>
            </a:lvl9pPr>
          </a:lstStyle>
          <a:p>
            <a:r>
              <a:rPr lang="zh-CN" altLang="en-US">
                <a:solidFill>
                  <a:schemeClr val="bg1"/>
                </a:solidFill>
              </a:rPr>
              <a:t>知识解析</a:t>
            </a:r>
          </a:p>
        </p:txBody>
      </p:sp>
      <p:sp>
        <p:nvSpPr>
          <p:cNvPr id="8" name="Rectangle 3"/>
          <p:cNvSpPr/>
          <p:nvPr/>
        </p:nvSpPr>
        <p:spPr>
          <a:xfrm>
            <a:off x="0" y="0"/>
            <a:ext cx="31527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1"/>
          <p:cNvSpPr txBox="1"/>
          <p:nvPr/>
        </p:nvSpPr>
        <p:spPr>
          <a:xfrm>
            <a:off x="1200150" y="2393315"/>
            <a:ext cx="3914775" cy="3211195"/>
          </a:xfrm>
          <a:custGeom>
            <a:avLst/>
            <a:gdLst>
              <a:gd name="connsiteX0" fmla="*/ 0 w 3181350"/>
              <a:gd name="connsiteY0" fmla="*/ 0 h 3181350"/>
              <a:gd name="connsiteX1" fmla="*/ 3181350 w 3181350"/>
              <a:gd name="connsiteY1" fmla="*/ 0 h 3181350"/>
              <a:gd name="connsiteX2" fmla="*/ 3181350 w 3181350"/>
              <a:gd name="connsiteY2" fmla="*/ 3181350 h 3181350"/>
              <a:gd name="connsiteX3" fmla="*/ 0 w 3181350"/>
              <a:gd name="connsiteY3" fmla="*/ 3181350 h 3181350"/>
            </a:gdLst>
            <a:ahLst/>
            <a:cxnLst>
              <a:cxn ang="0">
                <a:pos x="connsiteX0" y="connsiteY0"/>
              </a:cxn>
              <a:cxn ang="0">
                <a:pos x="connsiteX1" y="connsiteY1"/>
              </a:cxn>
              <a:cxn ang="0">
                <a:pos x="connsiteX2" y="connsiteY2"/>
              </a:cxn>
              <a:cxn ang="0">
                <a:pos x="connsiteX3" y="connsiteY3"/>
              </a:cxn>
            </a:cxnLst>
            <a:rect l="l" t="t" r="r" b="b"/>
            <a:pathLst>
              <a:path w="3181350" h="3181350">
                <a:moveTo>
                  <a:pt x="0" y="0"/>
                </a:moveTo>
                <a:lnTo>
                  <a:pt x="3181350" y="0"/>
                </a:lnTo>
                <a:lnTo>
                  <a:pt x="3181350" y="3181350"/>
                </a:lnTo>
                <a:lnTo>
                  <a:pt x="0" y="3181350"/>
                </a:lnTo>
                <a:close/>
              </a:path>
            </a:pathLst>
          </a:custGeom>
          <a:blipFill rotWithShape="1">
            <a:blip r:embed="rId5"/>
            <a:stretch>
              <a:fillRect l="-25020" r="-25020"/>
            </a:stretch>
          </a:blipFill>
        </p:spPr>
      </p:sp>
      <p:sp>
        <p:nvSpPr>
          <p:cNvPr id="11" name="文本占位符 2"/>
          <p:cNvSpPr>
            <a:spLocks noGrp="1"/>
          </p:cNvSpPr>
          <p:nvPr/>
        </p:nvSpPr>
        <p:spPr>
          <a:xfrm>
            <a:off x="747713" y="682308"/>
            <a:ext cx="5157787"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9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9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9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9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9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9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9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9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90204" pitchFamily="34" charset="0"/>
              <a:buNone/>
              <a:defRPr sz="1600" b="1" kern="1200">
                <a:solidFill>
                  <a:schemeClr val="tx1"/>
                </a:solidFill>
                <a:latin typeface="+mn-lt"/>
                <a:ea typeface="+mn-ea"/>
                <a:cs typeface="+mn-cs"/>
              </a:defRPr>
            </a:lvl9pPr>
          </a:lstStyle>
          <a:p>
            <a:r>
              <a:rPr lang="zh-CN" altLang="en-US" sz="4000">
                <a:solidFill>
                  <a:schemeClr val="bg1"/>
                </a:solidFill>
              </a:rPr>
              <a:t>知识解析</a:t>
            </a:r>
          </a:p>
        </p:txBody>
      </p:sp>
      <p:sp>
        <p:nvSpPr>
          <p:cNvPr id="43" name="Freeform 774"/>
          <p:cNvSpPr>
            <a:spLocks noEditPoints="1"/>
          </p:cNvSpPr>
          <p:nvPr/>
        </p:nvSpPr>
        <p:spPr bwMode="auto">
          <a:xfrm>
            <a:off x="7444106" y="1782316"/>
            <a:ext cx="461963" cy="2190750"/>
          </a:xfrm>
          <a:custGeom>
            <a:avLst/>
            <a:gdLst/>
            <a:ahLst/>
            <a:cxnLst>
              <a:cxn ang="0">
                <a:pos x="0" y="317"/>
              </a:cxn>
              <a:cxn ang="0">
                <a:pos x="0" y="317"/>
              </a:cxn>
              <a:cxn ang="0">
                <a:pos x="0" y="317"/>
              </a:cxn>
              <a:cxn ang="0">
                <a:pos x="0" y="317"/>
              </a:cxn>
              <a:cxn ang="0">
                <a:pos x="0" y="317"/>
              </a:cxn>
              <a:cxn ang="0">
                <a:pos x="0" y="317"/>
              </a:cxn>
              <a:cxn ang="0">
                <a:pos x="0" y="317"/>
              </a:cxn>
              <a:cxn ang="0">
                <a:pos x="0" y="317"/>
              </a:cxn>
              <a:cxn ang="0">
                <a:pos x="0" y="317"/>
              </a:cxn>
              <a:cxn ang="0">
                <a:pos x="0" y="317"/>
              </a:cxn>
              <a:cxn ang="0">
                <a:pos x="0" y="317"/>
              </a:cxn>
              <a:cxn ang="0">
                <a:pos x="0" y="317"/>
              </a:cxn>
              <a:cxn ang="0">
                <a:pos x="0" y="204"/>
              </a:cxn>
              <a:cxn ang="0">
                <a:pos x="0" y="204"/>
              </a:cxn>
              <a:cxn ang="0">
                <a:pos x="0" y="204"/>
              </a:cxn>
              <a:cxn ang="0">
                <a:pos x="0" y="204"/>
              </a:cxn>
              <a:cxn ang="0">
                <a:pos x="0" y="204"/>
              </a:cxn>
              <a:cxn ang="0">
                <a:pos x="0" y="204"/>
              </a:cxn>
              <a:cxn ang="0">
                <a:pos x="0" y="203"/>
              </a:cxn>
              <a:cxn ang="0">
                <a:pos x="0" y="203"/>
              </a:cxn>
              <a:cxn ang="0">
                <a:pos x="0" y="203"/>
              </a:cxn>
              <a:cxn ang="0">
                <a:pos x="0" y="203"/>
              </a:cxn>
              <a:cxn ang="0">
                <a:pos x="0" y="203"/>
              </a:cxn>
              <a:cxn ang="0">
                <a:pos x="0" y="203"/>
              </a:cxn>
              <a:cxn ang="0">
                <a:pos x="0" y="202"/>
              </a:cxn>
              <a:cxn ang="0">
                <a:pos x="0" y="203"/>
              </a:cxn>
              <a:cxn ang="0">
                <a:pos x="0" y="202"/>
              </a:cxn>
              <a:cxn ang="0">
                <a:pos x="67" y="0"/>
              </a:cxn>
              <a:cxn ang="0">
                <a:pos x="67" y="0"/>
              </a:cxn>
              <a:cxn ang="0">
                <a:pos x="0" y="202"/>
              </a:cxn>
              <a:cxn ang="0">
                <a:pos x="67" y="0"/>
              </a:cxn>
            </a:cxnLst>
            <a:rect l="0" t="0" r="r" b="b"/>
            <a:pathLst>
              <a:path w="67" h="317">
                <a:moveTo>
                  <a:pt x="0" y="317"/>
                </a:moveTo>
                <a:cubicBezTo>
                  <a:pt x="0" y="317"/>
                  <a:pt x="0" y="317"/>
                  <a:pt x="0" y="317"/>
                </a:cubicBezTo>
                <a:cubicBezTo>
                  <a:pt x="0" y="317"/>
                  <a:pt x="0" y="317"/>
                  <a:pt x="0" y="317"/>
                </a:cubicBezTo>
                <a:moveTo>
                  <a:pt x="0" y="317"/>
                </a:moveTo>
                <a:cubicBezTo>
                  <a:pt x="0" y="317"/>
                  <a:pt x="0" y="317"/>
                  <a:pt x="0" y="317"/>
                </a:cubicBezTo>
                <a:cubicBezTo>
                  <a:pt x="0" y="317"/>
                  <a:pt x="0" y="317"/>
                  <a:pt x="0" y="317"/>
                </a:cubicBezTo>
                <a:moveTo>
                  <a:pt x="0" y="317"/>
                </a:moveTo>
                <a:cubicBezTo>
                  <a:pt x="0" y="317"/>
                  <a:pt x="0" y="317"/>
                  <a:pt x="0" y="317"/>
                </a:cubicBezTo>
                <a:cubicBezTo>
                  <a:pt x="0" y="317"/>
                  <a:pt x="0" y="317"/>
                  <a:pt x="0" y="317"/>
                </a:cubicBezTo>
                <a:moveTo>
                  <a:pt x="0" y="317"/>
                </a:moveTo>
                <a:cubicBezTo>
                  <a:pt x="0" y="317"/>
                  <a:pt x="0" y="317"/>
                  <a:pt x="0" y="317"/>
                </a:cubicBezTo>
                <a:cubicBezTo>
                  <a:pt x="0" y="317"/>
                  <a:pt x="0" y="317"/>
                  <a:pt x="0" y="317"/>
                </a:cubicBezTo>
                <a:moveTo>
                  <a:pt x="0" y="204"/>
                </a:moveTo>
                <a:cubicBezTo>
                  <a:pt x="0" y="204"/>
                  <a:pt x="0" y="204"/>
                  <a:pt x="0" y="204"/>
                </a:cubicBezTo>
                <a:cubicBezTo>
                  <a:pt x="0" y="204"/>
                  <a:pt x="0" y="204"/>
                  <a:pt x="0" y="204"/>
                </a:cubicBezTo>
                <a:moveTo>
                  <a:pt x="0" y="204"/>
                </a:moveTo>
                <a:cubicBezTo>
                  <a:pt x="0" y="204"/>
                  <a:pt x="0" y="204"/>
                  <a:pt x="0" y="204"/>
                </a:cubicBezTo>
                <a:cubicBezTo>
                  <a:pt x="0" y="204"/>
                  <a:pt x="0" y="204"/>
                  <a:pt x="0" y="204"/>
                </a:cubicBezTo>
                <a:moveTo>
                  <a:pt x="0" y="203"/>
                </a:moveTo>
                <a:cubicBezTo>
                  <a:pt x="0" y="203"/>
                  <a:pt x="0" y="203"/>
                  <a:pt x="0" y="203"/>
                </a:cubicBezTo>
                <a:cubicBezTo>
                  <a:pt x="0" y="203"/>
                  <a:pt x="0" y="203"/>
                  <a:pt x="0" y="203"/>
                </a:cubicBezTo>
                <a:moveTo>
                  <a:pt x="0" y="203"/>
                </a:moveTo>
                <a:cubicBezTo>
                  <a:pt x="0" y="203"/>
                  <a:pt x="0" y="203"/>
                  <a:pt x="0" y="203"/>
                </a:cubicBezTo>
                <a:cubicBezTo>
                  <a:pt x="0" y="203"/>
                  <a:pt x="0" y="203"/>
                  <a:pt x="0" y="203"/>
                </a:cubicBezTo>
                <a:moveTo>
                  <a:pt x="0" y="202"/>
                </a:moveTo>
                <a:cubicBezTo>
                  <a:pt x="0" y="202"/>
                  <a:pt x="0" y="203"/>
                  <a:pt x="0" y="203"/>
                </a:cubicBezTo>
                <a:cubicBezTo>
                  <a:pt x="0" y="203"/>
                  <a:pt x="0" y="202"/>
                  <a:pt x="0" y="202"/>
                </a:cubicBezTo>
                <a:moveTo>
                  <a:pt x="67" y="0"/>
                </a:moveTo>
                <a:cubicBezTo>
                  <a:pt x="67" y="0"/>
                  <a:pt x="67" y="0"/>
                  <a:pt x="67" y="0"/>
                </a:cubicBezTo>
                <a:cubicBezTo>
                  <a:pt x="24" y="59"/>
                  <a:pt x="0" y="130"/>
                  <a:pt x="0" y="202"/>
                </a:cubicBezTo>
                <a:cubicBezTo>
                  <a:pt x="0" y="130"/>
                  <a:pt x="24" y="59"/>
                  <a:pt x="67" y="0"/>
                </a:cubicBezTo>
              </a:path>
            </a:pathLst>
          </a:custGeom>
          <a:solidFill>
            <a:srgbClr val="707274"/>
          </a:solidFill>
          <a:ln w="9525">
            <a:noFill/>
            <a:round/>
          </a:ln>
        </p:spPr>
        <p:txBody>
          <a:bodyPr vert="horz" wrap="square" lIns="91440" tIns="45720" rIns="91440" bIns="45720" numCol="1" anchor="t" anchorCtr="0" compatLnSpc="1"/>
          <a:lstStyle/>
          <a:p>
            <a:endParaRPr lang="en-US">
              <a:latin typeface="Source Han Sans SC" panose="020B0500000000000000" pitchFamily="34" charset="-128"/>
              <a:ea typeface="Source Han Sans SC" panose="020B0500000000000000" pitchFamily="34" charset="-128"/>
            </a:endParaRPr>
          </a:p>
        </p:txBody>
      </p:sp>
      <p:sp>
        <p:nvSpPr>
          <p:cNvPr id="51" name="Freeform 786"/>
          <p:cNvSpPr>
            <a:spLocks noEditPoints="1"/>
          </p:cNvSpPr>
          <p:nvPr/>
        </p:nvSpPr>
        <p:spPr bwMode="auto">
          <a:xfrm>
            <a:off x="6947218" y="3752403"/>
            <a:ext cx="855663" cy="1671637"/>
          </a:xfrm>
          <a:custGeom>
            <a:avLst/>
            <a:gdLst/>
            <a:ahLst/>
            <a:cxnLst>
              <a:cxn ang="0">
                <a:pos x="107" y="242"/>
              </a:cxn>
              <a:cxn ang="0">
                <a:pos x="107" y="242"/>
              </a:cxn>
              <a:cxn ang="0">
                <a:pos x="107" y="242"/>
              </a:cxn>
              <a:cxn ang="0">
                <a:pos x="0" y="118"/>
              </a:cxn>
              <a:cxn ang="0">
                <a:pos x="16" y="135"/>
              </a:cxn>
              <a:cxn ang="0">
                <a:pos x="61" y="135"/>
              </a:cxn>
              <a:cxn ang="0">
                <a:pos x="77" y="150"/>
              </a:cxn>
              <a:cxn ang="0">
                <a:pos x="77" y="164"/>
              </a:cxn>
              <a:cxn ang="0">
                <a:pos x="99" y="184"/>
              </a:cxn>
              <a:cxn ang="0">
                <a:pos x="108" y="184"/>
              </a:cxn>
              <a:cxn ang="0">
                <a:pos x="124" y="197"/>
              </a:cxn>
              <a:cxn ang="0">
                <a:pos x="124" y="200"/>
              </a:cxn>
              <a:cxn ang="0">
                <a:pos x="124" y="197"/>
              </a:cxn>
              <a:cxn ang="0">
                <a:pos x="108" y="184"/>
              </a:cxn>
              <a:cxn ang="0">
                <a:pos x="99" y="184"/>
              </a:cxn>
              <a:cxn ang="0">
                <a:pos x="77" y="164"/>
              </a:cxn>
              <a:cxn ang="0">
                <a:pos x="77" y="150"/>
              </a:cxn>
              <a:cxn ang="0">
                <a:pos x="61" y="135"/>
              </a:cxn>
              <a:cxn ang="0">
                <a:pos x="16" y="135"/>
              </a:cxn>
              <a:cxn ang="0">
                <a:pos x="0" y="118"/>
              </a:cxn>
              <a:cxn ang="0">
                <a:pos x="31" y="0"/>
              </a:cxn>
              <a:cxn ang="0">
                <a:pos x="31" y="0"/>
              </a:cxn>
              <a:cxn ang="0">
                <a:pos x="0" y="117"/>
              </a:cxn>
              <a:cxn ang="0">
                <a:pos x="31" y="0"/>
              </a:cxn>
            </a:cxnLst>
            <a:rect l="0" t="0" r="r" b="b"/>
            <a:pathLst>
              <a:path w="124" h="242">
                <a:moveTo>
                  <a:pt x="107" y="242"/>
                </a:moveTo>
                <a:cubicBezTo>
                  <a:pt x="107" y="242"/>
                  <a:pt x="107" y="242"/>
                  <a:pt x="107" y="242"/>
                </a:cubicBezTo>
                <a:cubicBezTo>
                  <a:pt x="107" y="242"/>
                  <a:pt x="107" y="242"/>
                  <a:pt x="107" y="242"/>
                </a:cubicBezTo>
                <a:moveTo>
                  <a:pt x="0" y="118"/>
                </a:moveTo>
                <a:cubicBezTo>
                  <a:pt x="0" y="127"/>
                  <a:pt x="7" y="135"/>
                  <a:pt x="16" y="135"/>
                </a:cubicBezTo>
                <a:cubicBezTo>
                  <a:pt x="61" y="135"/>
                  <a:pt x="61" y="135"/>
                  <a:pt x="61" y="135"/>
                </a:cubicBezTo>
                <a:cubicBezTo>
                  <a:pt x="70" y="135"/>
                  <a:pt x="77" y="142"/>
                  <a:pt x="77" y="150"/>
                </a:cubicBezTo>
                <a:cubicBezTo>
                  <a:pt x="77" y="164"/>
                  <a:pt x="77" y="164"/>
                  <a:pt x="77" y="164"/>
                </a:cubicBezTo>
                <a:cubicBezTo>
                  <a:pt x="78" y="175"/>
                  <a:pt x="87" y="184"/>
                  <a:pt x="99" y="184"/>
                </a:cubicBezTo>
                <a:cubicBezTo>
                  <a:pt x="108" y="184"/>
                  <a:pt x="108" y="184"/>
                  <a:pt x="108" y="184"/>
                </a:cubicBezTo>
                <a:cubicBezTo>
                  <a:pt x="115" y="184"/>
                  <a:pt x="122" y="189"/>
                  <a:pt x="124" y="197"/>
                </a:cubicBezTo>
                <a:cubicBezTo>
                  <a:pt x="124" y="198"/>
                  <a:pt x="124" y="199"/>
                  <a:pt x="124" y="200"/>
                </a:cubicBezTo>
                <a:cubicBezTo>
                  <a:pt x="124" y="199"/>
                  <a:pt x="124" y="198"/>
                  <a:pt x="124" y="197"/>
                </a:cubicBezTo>
                <a:cubicBezTo>
                  <a:pt x="122" y="189"/>
                  <a:pt x="115" y="184"/>
                  <a:pt x="108" y="184"/>
                </a:cubicBezTo>
                <a:cubicBezTo>
                  <a:pt x="99" y="184"/>
                  <a:pt x="99" y="184"/>
                  <a:pt x="99" y="184"/>
                </a:cubicBezTo>
                <a:cubicBezTo>
                  <a:pt x="87" y="184"/>
                  <a:pt x="78" y="175"/>
                  <a:pt x="77" y="164"/>
                </a:cubicBezTo>
                <a:cubicBezTo>
                  <a:pt x="77" y="150"/>
                  <a:pt x="77" y="150"/>
                  <a:pt x="77" y="150"/>
                </a:cubicBezTo>
                <a:cubicBezTo>
                  <a:pt x="77" y="142"/>
                  <a:pt x="70" y="135"/>
                  <a:pt x="61" y="135"/>
                </a:cubicBezTo>
                <a:cubicBezTo>
                  <a:pt x="16" y="135"/>
                  <a:pt x="16" y="135"/>
                  <a:pt x="16" y="135"/>
                </a:cubicBezTo>
                <a:cubicBezTo>
                  <a:pt x="7" y="135"/>
                  <a:pt x="0" y="127"/>
                  <a:pt x="0" y="118"/>
                </a:cubicBezTo>
                <a:moveTo>
                  <a:pt x="31" y="0"/>
                </a:moveTo>
                <a:cubicBezTo>
                  <a:pt x="31" y="0"/>
                  <a:pt x="31" y="0"/>
                  <a:pt x="31" y="0"/>
                </a:cubicBezTo>
                <a:cubicBezTo>
                  <a:pt x="18" y="21"/>
                  <a:pt x="4" y="58"/>
                  <a:pt x="0" y="117"/>
                </a:cubicBezTo>
                <a:cubicBezTo>
                  <a:pt x="4" y="58"/>
                  <a:pt x="18" y="21"/>
                  <a:pt x="31" y="0"/>
                </a:cubicBezTo>
              </a:path>
            </a:pathLst>
          </a:custGeom>
          <a:solidFill>
            <a:srgbClr val="707274"/>
          </a:solidFill>
          <a:ln w="9525">
            <a:noFill/>
            <a:round/>
          </a:ln>
        </p:spPr>
        <p:txBody>
          <a:bodyPr vert="horz" wrap="square" lIns="91440" tIns="45720" rIns="91440" bIns="45720" numCol="1" anchor="t" anchorCtr="0" compatLnSpc="1"/>
          <a:lstStyle/>
          <a:p>
            <a:endParaRPr lang="en-US">
              <a:latin typeface="Source Han Sans SC" panose="020B0500000000000000" pitchFamily="34" charset="-128"/>
              <a:ea typeface="Source Han Sans SC" panose="020B0500000000000000" pitchFamily="34" charset="-128"/>
            </a:endParaRPr>
          </a:p>
        </p:txBody>
      </p:sp>
      <p:sp>
        <p:nvSpPr>
          <p:cNvPr id="74" name="矩形 73"/>
          <p:cNvSpPr/>
          <p:nvPr/>
        </p:nvSpPr>
        <p:spPr>
          <a:xfrm>
            <a:off x="6266180" y="2085975"/>
            <a:ext cx="4433570" cy="3956460"/>
          </a:xfrm>
          <a:prstGeom prst="rect">
            <a:avLst/>
          </a:prstGeom>
        </p:spPr>
        <p:txBody>
          <a:bodyPr wrap="square" lIns="91433" tIns="45716" rIns="91433" bIns="45716">
            <a:spAutoFit/>
          </a:bodyPr>
          <a:lstStyle/>
          <a:p>
            <a:pPr marL="514350" marR="0" lvl="0" indent="-514350" algn="l" defTabSz="914400" rtl="0" eaLnBrk="1" fontAlgn="auto" latinLnBrk="0" hangingPunct="1">
              <a:lnSpc>
                <a:spcPct val="250000"/>
              </a:lnSpc>
              <a:spcBef>
                <a:spcPts val="0"/>
              </a:spcBef>
              <a:spcAft>
                <a:spcPts val="0"/>
              </a:spcAft>
              <a:buClrTx/>
              <a:buSzTx/>
              <a:buFont typeface="+mj-lt"/>
              <a:buAutoNum type="arabicPeriod"/>
              <a:defRPr/>
            </a:pPr>
            <a:r>
              <a:rPr lang="zh-CN" altLang="en-US" sz="186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itchFamily="34" charset="0"/>
                <a:sym typeface="+mn-ea"/>
              </a:rPr>
              <a:t>芯片是什么</a:t>
            </a:r>
          </a:p>
          <a:p>
            <a:pPr marL="514350" marR="0" lvl="0" indent="-514350" algn="l" defTabSz="914400" rtl="0" eaLnBrk="1" fontAlgn="auto" latinLnBrk="0" hangingPunct="1">
              <a:lnSpc>
                <a:spcPct val="250000"/>
              </a:lnSpc>
              <a:spcBef>
                <a:spcPts val="0"/>
              </a:spcBef>
              <a:spcAft>
                <a:spcPts val="0"/>
              </a:spcAft>
              <a:buClrTx/>
              <a:buSzTx/>
              <a:buFont typeface="+mj-lt"/>
              <a:buAutoNum type="arabicPeriod"/>
              <a:defRPr/>
            </a:pPr>
            <a:r>
              <a:rPr lang="zh-CN" altLang="en-US" sz="1860" b="1" dirty="0">
                <a:solidFill>
                  <a:schemeClr val="tx1">
                    <a:lumMod val="75000"/>
                    <a:lumOff val="25000"/>
                  </a:schemeClr>
                </a:solidFill>
                <a:latin typeface="Source Han Sans SC" panose="020B0500000000000000" pitchFamily="34" charset="-128"/>
                <a:ea typeface="Source Han Sans SC" panose="020B0500000000000000" pitchFamily="34" charset="-128"/>
                <a:cs typeface="Open Sans" pitchFamily="34" charset="0"/>
                <a:sym typeface="+mn-ea"/>
              </a:rPr>
              <a:t>芯片的发展历程是怎样的</a:t>
            </a:r>
            <a:endParaRPr lang="zh-CN" altLang="en-US" sz="186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itchFamily="34" charset="0"/>
              <a:sym typeface="+mn-ea"/>
            </a:endParaRPr>
          </a:p>
          <a:p>
            <a:pPr marL="514350" marR="0" lvl="0" indent="-514350" algn="l" defTabSz="914400" rtl="0" eaLnBrk="1" fontAlgn="auto" latinLnBrk="0" hangingPunct="1">
              <a:lnSpc>
                <a:spcPct val="250000"/>
              </a:lnSpc>
              <a:spcBef>
                <a:spcPts val="0"/>
              </a:spcBef>
              <a:spcAft>
                <a:spcPts val="0"/>
              </a:spcAft>
              <a:buClrTx/>
              <a:buSzTx/>
              <a:buFont typeface="+mj-lt"/>
              <a:buAutoNum type="arabicPeriod"/>
              <a:defRPr/>
            </a:pPr>
            <a:r>
              <a:rPr lang="zh-CN" altLang="en-US" sz="1860" b="1" dirty="0">
                <a:solidFill>
                  <a:schemeClr val="tx1">
                    <a:lumMod val="75000"/>
                    <a:lumOff val="25000"/>
                  </a:schemeClr>
                </a:solidFill>
                <a:latin typeface="Source Han Sans SC" panose="020B0500000000000000" pitchFamily="34" charset="-128"/>
                <a:ea typeface="Source Han Sans SC" panose="020B0500000000000000" pitchFamily="34" charset="-128"/>
                <a:cs typeface="Open Sans" pitchFamily="34" charset="0"/>
                <a:sym typeface="+mn-ea"/>
              </a:rPr>
              <a:t>如何对芯片的功能进行分类</a:t>
            </a:r>
            <a:endParaRPr lang="zh-CN" altLang="en-US" sz="186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itchFamily="34"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86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itchFamily="34"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86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itchFamily="34"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86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itchFamily="34"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86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itchFamily="34"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86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itchFamily="34"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860" b="1" noProof="0" dirty="0">
              <a:ln>
                <a:noFill/>
              </a:ln>
              <a:solidFill>
                <a:schemeClr val="tx1">
                  <a:lumMod val="75000"/>
                  <a:lumOff val="25000"/>
                </a:schemeClr>
              </a:solidFill>
              <a:effectLst/>
              <a:uLnTx/>
              <a:uFillTx/>
              <a:latin typeface="Source Han Sans SC" panose="020B0500000000000000" pitchFamily="34" charset="-128"/>
              <a:ea typeface="Source Han Sans SC" panose="020B0500000000000000" pitchFamily="34" charset="-128"/>
              <a:cs typeface="Open Sans" pitchFamily="34" charset="0"/>
              <a:sym typeface="+mn-ea"/>
            </a:endParaRPr>
          </a:p>
        </p:txBody>
      </p:sp>
      <p:sp>
        <p:nvSpPr>
          <p:cNvPr id="12" name="Rectangle 19"/>
          <p:cNvSpPr/>
          <p:nvPr/>
        </p:nvSpPr>
        <p:spPr>
          <a:xfrm>
            <a:off x="4051729" y="855835"/>
            <a:ext cx="7596951" cy="1308884"/>
          </a:xfrm>
          <a:prstGeom prst="rect">
            <a:avLst/>
          </a:prstGeom>
        </p:spPr>
        <p:txBody>
          <a:bodyPr wrap="none">
            <a:spAutoFit/>
          </a:bodyPr>
          <a:lstStyle/>
          <a:p>
            <a:pPr>
              <a:lnSpc>
                <a:spcPct val="150000"/>
              </a:lnSpc>
            </a:pPr>
            <a:r>
              <a:rPr lang="zh-CN" altLang="en-US" sz="2800" b="1" spc="600" dirty="0">
                <a:solidFill>
                  <a:schemeClr val="tx1">
                    <a:lumMod val="75000"/>
                    <a:lumOff val="25000"/>
                  </a:schemeClr>
                </a:solidFill>
                <a:latin typeface="FZQingKeBenYueSongS-R-GB" panose="02000000000000000000" pitchFamily="2" charset="-122"/>
                <a:ea typeface="FZQingKeBenYueSongS-R-GB" panose="02000000000000000000" pitchFamily="2" charset="-122"/>
              </a:rPr>
              <a:t>小组任务：</a:t>
            </a:r>
          </a:p>
          <a:p>
            <a:pPr>
              <a:lnSpc>
                <a:spcPct val="150000"/>
              </a:lnSpc>
            </a:pPr>
            <a:r>
              <a:rPr lang="zh-CN" altLang="en-US" sz="2800" spc="600" dirty="0">
                <a:solidFill>
                  <a:schemeClr val="tx1">
                    <a:lumMod val="75000"/>
                    <a:lumOff val="25000"/>
                  </a:schemeClr>
                </a:solidFill>
                <a:latin typeface="FZQingKeBenYueSongS-R-GB" panose="02000000000000000000" pitchFamily="2" charset="-122"/>
                <a:ea typeface="FZQingKeBenYueSongS-R-GB" panose="02000000000000000000" pitchFamily="2" charset="-122"/>
              </a:rPr>
              <a:t>在接下来的讲解中找到下列问题的答案</a:t>
            </a:r>
          </a:p>
        </p:txBody>
      </p:sp>
      <p:sp>
        <p:nvSpPr>
          <p:cNvPr id="106" name="椭圆 105"/>
          <p:cNvSpPr/>
          <p:nvPr>
            <p:custDataLst>
              <p:tags r:id="rId1"/>
            </p:custDataLst>
          </p:nvPr>
        </p:nvSpPr>
        <p:spPr>
          <a:xfrm>
            <a:off x="10933288" y="125667"/>
            <a:ext cx="538578" cy="538578"/>
          </a:xfrm>
          <a:prstGeom prst="ellipse">
            <a:avLst/>
          </a:prstGeom>
          <a:solidFill>
            <a:schemeClr val="accent2"/>
          </a:solidFill>
          <a:ln w="28575">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30000"/>
              </a:lnSpc>
            </a:pPr>
            <a:endParaRPr lang="zh-CN" altLang="en-US" sz="2000" b="1" i="1" spc="200" dirty="0">
              <a:solidFill>
                <a:schemeClr val="tx1"/>
              </a:solidFill>
              <a:latin typeface="微软雅黑" panose="020B0503020204020204" pitchFamily="34" charset="-122"/>
              <a:ea typeface="微软雅黑" panose="020B0503020204020204" pitchFamily="34" charset="-122"/>
            </a:endParaRPr>
          </a:p>
        </p:txBody>
      </p:sp>
      <p:sp>
        <p:nvSpPr>
          <p:cNvPr id="143" name="任意多边形 142"/>
          <p:cNvSpPr/>
          <p:nvPr>
            <p:custDataLst>
              <p:tags r:id="rId2"/>
            </p:custDataLst>
          </p:nvPr>
        </p:nvSpPr>
        <p:spPr>
          <a:xfrm>
            <a:off x="11062582" y="281504"/>
            <a:ext cx="279990" cy="226905"/>
          </a:xfrm>
          <a:custGeom>
            <a:avLst/>
            <a:gdLst>
              <a:gd name="connsiteX0" fmla="*/ 318968 w 605874"/>
              <a:gd name="connsiteY0" fmla="*/ 175471 h 491003"/>
              <a:gd name="connsiteX1" fmla="*/ 253970 w 605874"/>
              <a:gd name="connsiteY1" fmla="*/ 202307 h 491003"/>
              <a:gd name="connsiteX2" fmla="*/ 253970 w 605874"/>
              <a:gd name="connsiteY2" fmla="*/ 332086 h 491003"/>
              <a:gd name="connsiteX3" fmla="*/ 383965 w 605874"/>
              <a:gd name="connsiteY3" fmla="*/ 332086 h 491003"/>
              <a:gd name="connsiteX4" fmla="*/ 383965 w 605874"/>
              <a:gd name="connsiteY4" fmla="*/ 202307 h 491003"/>
              <a:gd name="connsiteX5" fmla="*/ 318968 w 605874"/>
              <a:gd name="connsiteY5" fmla="*/ 175471 h 491003"/>
              <a:gd name="connsiteX6" fmla="*/ 319026 w 605874"/>
              <a:gd name="connsiteY6" fmla="*/ 139402 h 491003"/>
              <a:gd name="connsiteX7" fmla="*/ 409549 w 605874"/>
              <a:gd name="connsiteY7" fmla="*/ 176765 h 491003"/>
              <a:gd name="connsiteX8" fmla="*/ 430178 w 605874"/>
              <a:gd name="connsiteY8" fmla="*/ 330361 h 491003"/>
              <a:gd name="connsiteX9" fmla="*/ 533320 w 605874"/>
              <a:gd name="connsiteY9" fmla="*/ 433218 h 491003"/>
              <a:gd name="connsiteX10" fmla="*/ 533320 w 605874"/>
              <a:gd name="connsiteY10" fmla="*/ 481080 h 491003"/>
              <a:gd name="connsiteX11" fmla="*/ 485379 w 605874"/>
              <a:gd name="connsiteY11" fmla="*/ 481080 h 491003"/>
              <a:gd name="connsiteX12" fmla="*/ 382352 w 605874"/>
              <a:gd name="connsiteY12" fmla="*/ 378223 h 491003"/>
              <a:gd name="connsiteX13" fmla="*/ 228502 w 605874"/>
              <a:gd name="connsiteY13" fmla="*/ 357513 h 491003"/>
              <a:gd name="connsiteX14" fmla="*/ 228502 w 605874"/>
              <a:gd name="connsiteY14" fmla="*/ 176765 h 491003"/>
              <a:gd name="connsiteX15" fmla="*/ 319026 w 605874"/>
              <a:gd name="connsiteY15" fmla="*/ 139402 h 491003"/>
              <a:gd name="connsiteX16" fmla="*/ 185980 w 605874"/>
              <a:gd name="connsiteY16" fmla="*/ 0 h 491003"/>
              <a:gd name="connsiteX17" fmla="*/ 302937 w 605874"/>
              <a:gd name="connsiteY17" fmla="*/ 15763 h 491003"/>
              <a:gd name="connsiteX18" fmla="*/ 419779 w 605874"/>
              <a:gd name="connsiteY18" fmla="*/ 0 h 491003"/>
              <a:gd name="connsiteX19" fmla="*/ 546301 w 605874"/>
              <a:gd name="connsiteY19" fmla="*/ 18409 h 491003"/>
              <a:gd name="connsiteX20" fmla="*/ 568655 w 605874"/>
              <a:gd name="connsiteY20" fmla="*/ 43607 h 491003"/>
              <a:gd name="connsiteX21" fmla="*/ 573495 w 605874"/>
              <a:gd name="connsiteY21" fmla="*/ 43607 h 491003"/>
              <a:gd name="connsiteX22" fmla="*/ 605874 w 605874"/>
              <a:gd name="connsiteY22" fmla="*/ 73522 h 491003"/>
              <a:gd name="connsiteX23" fmla="*/ 605874 w 605874"/>
              <a:gd name="connsiteY23" fmla="*/ 397641 h 491003"/>
              <a:gd name="connsiteX24" fmla="*/ 573495 w 605874"/>
              <a:gd name="connsiteY24" fmla="*/ 427556 h 491003"/>
              <a:gd name="connsiteX25" fmla="*/ 545840 w 605874"/>
              <a:gd name="connsiteY25" fmla="*/ 427556 h 491003"/>
              <a:gd name="connsiteX26" fmla="*/ 539272 w 605874"/>
              <a:gd name="connsiteY26" fmla="*/ 419502 h 491003"/>
              <a:gd name="connsiteX27" fmla="*/ 479007 w 605874"/>
              <a:gd name="connsiteY27" fmla="*/ 359442 h 491003"/>
              <a:gd name="connsiteX28" fmla="*/ 529593 w 605874"/>
              <a:gd name="connsiteY28" fmla="*/ 365770 h 491003"/>
              <a:gd name="connsiteX29" fmla="*/ 529593 w 605874"/>
              <a:gd name="connsiteY29" fmla="*/ 156134 h 491003"/>
              <a:gd name="connsiteX30" fmla="*/ 529593 w 605874"/>
              <a:gd name="connsiteY30" fmla="*/ 74097 h 491003"/>
              <a:gd name="connsiteX31" fmla="*/ 434414 w 605874"/>
              <a:gd name="connsiteY31" fmla="*/ 64317 h 491003"/>
              <a:gd name="connsiteX32" fmla="*/ 339234 w 605874"/>
              <a:gd name="connsiteY32" fmla="*/ 74097 h 491003"/>
              <a:gd name="connsiteX33" fmla="*/ 339234 w 605874"/>
              <a:gd name="connsiteY33" fmla="*/ 122652 h 491003"/>
              <a:gd name="connsiteX34" fmla="*/ 311234 w 605874"/>
              <a:gd name="connsiteY34" fmla="*/ 120006 h 491003"/>
              <a:gd name="connsiteX35" fmla="*/ 266640 w 605874"/>
              <a:gd name="connsiteY35" fmla="*/ 126794 h 491003"/>
              <a:gd name="connsiteX36" fmla="*/ 266640 w 605874"/>
              <a:gd name="connsiteY36" fmla="*/ 74097 h 491003"/>
              <a:gd name="connsiteX37" fmla="*/ 171461 w 605874"/>
              <a:gd name="connsiteY37" fmla="*/ 64317 h 491003"/>
              <a:gd name="connsiteX38" fmla="*/ 76282 w 605874"/>
              <a:gd name="connsiteY38" fmla="*/ 74097 h 491003"/>
              <a:gd name="connsiteX39" fmla="*/ 76282 w 605874"/>
              <a:gd name="connsiteY39" fmla="*/ 156134 h 491003"/>
              <a:gd name="connsiteX40" fmla="*/ 76282 w 605874"/>
              <a:gd name="connsiteY40" fmla="*/ 365770 h 491003"/>
              <a:gd name="connsiteX41" fmla="*/ 171461 w 605874"/>
              <a:gd name="connsiteY41" fmla="*/ 357601 h 491003"/>
              <a:gd name="connsiteX42" fmla="*/ 195313 w 605874"/>
              <a:gd name="connsiteY42" fmla="*/ 358061 h 491003"/>
              <a:gd name="connsiteX43" fmla="*/ 206951 w 605874"/>
              <a:gd name="connsiteY43" fmla="*/ 371178 h 491003"/>
              <a:gd name="connsiteX44" fmla="*/ 311234 w 605874"/>
              <a:gd name="connsiteY44" fmla="*/ 414209 h 491003"/>
              <a:gd name="connsiteX45" fmla="*/ 370692 w 605874"/>
              <a:gd name="connsiteY45" fmla="*/ 401783 h 491003"/>
              <a:gd name="connsiteX46" fmla="*/ 396388 w 605874"/>
              <a:gd name="connsiteY46" fmla="*/ 427556 h 491003"/>
              <a:gd name="connsiteX47" fmla="*/ 32264 w 605874"/>
              <a:gd name="connsiteY47" fmla="*/ 427556 h 491003"/>
              <a:gd name="connsiteX48" fmla="*/ 0 w 605874"/>
              <a:gd name="connsiteY48" fmla="*/ 397641 h 491003"/>
              <a:gd name="connsiteX49" fmla="*/ 0 w 605874"/>
              <a:gd name="connsiteY49" fmla="*/ 73522 h 491003"/>
              <a:gd name="connsiteX50" fmla="*/ 32264 w 605874"/>
              <a:gd name="connsiteY50" fmla="*/ 43607 h 491003"/>
              <a:gd name="connsiteX51" fmla="*/ 37104 w 605874"/>
              <a:gd name="connsiteY51" fmla="*/ 43607 h 491003"/>
              <a:gd name="connsiteX52" fmla="*/ 59458 w 605874"/>
              <a:gd name="connsiteY52" fmla="*/ 18409 h 491003"/>
              <a:gd name="connsiteX53" fmla="*/ 185980 w 605874"/>
              <a:gd name="connsiteY53" fmla="*/ 0 h 491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5874" h="491003">
                <a:moveTo>
                  <a:pt x="318968" y="175471"/>
                </a:moveTo>
                <a:cubicBezTo>
                  <a:pt x="295429" y="175471"/>
                  <a:pt x="271891" y="184416"/>
                  <a:pt x="253970" y="202307"/>
                </a:cubicBezTo>
                <a:cubicBezTo>
                  <a:pt x="218130" y="238088"/>
                  <a:pt x="218130" y="296305"/>
                  <a:pt x="253970" y="332086"/>
                </a:cubicBezTo>
                <a:cubicBezTo>
                  <a:pt x="289811" y="367868"/>
                  <a:pt x="348124" y="367868"/>
                  <a:pt x="383965" y="332086"/>
                </a:cubicBezTo>
                <a:cubicBezTo>
                  <a:pt x="419806" y="296305"/>
                  <a:pt x="419806" y="238088"/>
                  <a:pt x="383965" y="202307"/>
                </a:cubicBezTo>
                <a:cubicBezTo>
                  <a:pt x="366045" y="184416"/>
                  <a:pt x="342506" y="175471"/>
                  <a:pt x="318968" y="175471"/>
                </a:cubicBezTo>
                <a:close/>
                <a:moveTo>
                  <a:pt x="319026" y="139402"/>
                </a:moveTo>
                <a:cubicBezTo>
                  <a:pt x="351812" y="139402"/>
                  <a:pt x="384599" y="151856"/>
                  <a:pt x="409549" y="176765"/>
                </a:cubicBezTo>
                <a:cubicBezTo>
                  <a:pt x="451152" y="218299"/>
                  <a:pt x="457951" y="281578"/>
                  <a:pt x="430178" y="330361"/>
                </a:cubicBezTo>
                <a:lnTo>
                  <a:pt x="533320" y="433218"/>
                </a:lnTo>
                <a:cubicBezTo>
                  <a:pt x="546458" y="446449"/>
                  <a:pt x="546458" y="467964"/>
                  <a:pt x="533320" y="481080"/>
                </a:cubicBezTo>
                <a:cubicBezTo>
                  <a:pt x="520067" y="494311"/>
                  <a:pt x="498632" y="494311"/>
                  <a:pt x="485379" y="481080"/>
                </a:cubicBezTo>
                <a:lnTo>
                  <a:pt x="382352" y="378223"/>
                </a:lnTo>
                <a:cubicBezTo>
                  <a:pt x="333488" y="405950"/>
                  <a:pt x="270105" y="399047"/>
                  <a:pt x="228502" y="357513"/>
                </a:cubicBezTo>
                <a:cubicBezTo>
                  <a:pt x="178601" y="307695"/>
                  <a:pt x="178601" y="226583"/>
                  <a:pt x="228502" y="176765"/>
                </a:cubicBezTo>
                <a:cubicBezTo>
                  <a:pt x="253452" y="151856"/>
                  <a:pt x="286239" y="139402"/>
                  <a:pt x="319026" y="139402"/>
                </a:cubicBezTo>
                <a:close/>
                <a:moveTo>
                  <a:pt x="185980" y="0"/>
                </a:moveTo>
                <a:cubicBezTo>
                  <a:pt x="224927" y="0"/>
                  <a:pt x="264220" y="5293"/>
                  <a:pt x="302937" y="15763"/>
                </a:cubicBezTo>
                <a:cubicBezTo>
                  <a:pt x="341654" y="5293"/>
                  <a:pt x="380832" y="0"/>
                  <a:pt x="419779" y="0"/>
                </a:cubicBezTo>
                <a:cubicBezTo>
                  <a:pt x="461838" y="0"/>
                  <a:pt x="504473" y="6213"/>
                  <a:pt x="546301" y="18409"/>
                </a:cubicBezTo>
                <a:cubicBezTo>
                  <a:pt x="558630" y="21976"/>
                  <a:pt x="567273" y="31986"/>
                  <a:pt x="568655" y="43607"/>
                </a:cubicBezTo>
                <a:lnTo>
                  <a:pt x="573495" y="43607"/>
                </a:lnTo>
                <a:cubicBezTo>
                  <a:pt x="591355" y="43607"/>
                  <a:pt x="605874" y="56954"/>
                  <a:pt x="605874" y="73522"/>
                </a:cubicBezTo>
                <a:lnTo>
                  <a:pt x="605874" y="397641"/>
                </a:lnTo>
                <a:cubicBezTo>
                  <a:pt x="605874" y="414094"/>
                  <a:pt x="591355" y="427556"/>
                  <a:pt x="573495" y="427556"/>
                </a:cubicBezTo>
                <a:lnTo>
                  <a:pt x="545840" y="427556"/>
                </a:lnTo>
                <a:cubicBezTo>
                  <a:pt x="543881" y="424680"/>
                  <a:pt x="541692" y="422033"/>
                  <a:pt x="539272" y="419502"/>
                </a:cubicBezTo>
                <a:lnTo>
                  <a:pt x="479007" y="359442"/>
                </a:lnTo>
                <a:cubicBezTo>
                  <a:pt x="495946" y="360822"/>
                  <a:pt x="512769" y="362893"/>
                  <a:pt x="529593" y="365770"/>
                </a:cubicBezTo>
                <a:lnTo>
                  <a:pt x="529593" y="156134"/>
                </a:lnTo>
                <a:lnTo>
                  <a:pt x="529593" y="74097"/>
                </a:lnTo>
                <a:cubicBezTo>
                  <a:pt x="497905" y="67654"/>
                  <a:pt x="465986" y="64317"/>
                  <a:pt x="434414" y="64317"/>
                </a:cubicBezTo>
                <a:cubicBezTo>
                  <a:pt x="402841" y="64317"/>
                  <a:pt x="370922" y="67654"/>
                  <a:pt x="339234" y="74097"/>
                </a:cubicBezTo>
                <a:lnTo>
                  <a:pt x="339234" y="122652"/>
                </a:lnTo>
                <a:cubicBezTo>
                  <a:pt x="330131" y="120926"/>
                  <a:pt x="320682" y="120006"/>
                  <a:pt x="311234" y="120006"/>
                </a:cubicBezTo>
                <a:cubicBezTo>
                  <a:pt x="295793" y="120006"/>
                  <a:pt x="280813" y="122307"/>
                  <a:pt x="266640" y="126794"/>
                </a:cubicBezTo>
                <a:lnTo>
                  <a:pt x="266640" y="74097"/>
                </a:lnTo>
                <a:cubicBezTo>
                  <a:pt x="234837" y="67654"/>
                  <a:pt x="202918" y="64317"/>
                  <a:pt x="171461" y="64317"/>
                </a:cubicBezTo>
                <a:cubicBezTo>
                  <a:pt x="139888" y="64317"/>
                  <a:pt x="107970" y="67654"/>
                  <a:pt x="76282" y="74097"/>
                </a:cubicBezTo>
                <a:lnTo>
                  <a:pt x="76282" y="156134"/>
                </a:lnTo>
                <a:lnTo>
                  <a:pt x="76282" y="365770"/>
                </a:lnTo>
                <a:cubicBezTo>
                  <a:pt x="107970" y="360362"/>
                  <a:pt x="139773" y="357601"/>
                  <a:pt x="171461" y="357601"/>
                </a:cubicBezTo>
                <a:cubicBezTo>
                  <a:pt x="179412" y="357601"/>
                  <a:pt x="187363" y="357716"/>
                  <a:pt x="195313" y="358061"/>
                </a:cubicBezTo>
                <a:cubicBezTo>
                  <a:pt x="198885" y="362663"/>
                  <a:pt x="202803" y="367035"/>
                  <a:pt x="206951" y="371178"/>
                </a:cubicBezTo>
                <a:cubicBezTo>
                  <a:pt x="234722" y="399022"/>
                  <a:pt x="271825" y="414209"/>
                  <a:pt x="311234" y="414209"/>
                </a:cubicBezTo>
                <a:cubicBezTo>
                  <a:pt x="331744" y="414209"/>
                  <a:pt x="352025" y="409952"/>
                  <a:pt x="370692" y="401783"/>
                </a:cubicBezTo>
                <a:lnTo>
                  <a:pt x="396388" y="427556"/>
                </a:lnTo>
                <a:lnTo>
                  <a:pt x="32264" y="427556"/>
                </a:lnTo>
                <a:cubicBezTo>
                  <a:pt x="14404" y="427556"/>
                  <a:pt x="0" y="414094"/>
                  <a:pt x="0" y="397641"/>
                </a:cubicBezTo>
                <a:lnTo>
                  <a:pt x="0" y="73522"/>
                </a:lnTo>
                <a:cubicBezTo>
                  <a:pt x="0" y="56954"/>
                  <a:pt x="14404" y="43607"/>
                  <a:pt x="32264" y="43607"/>
                </a:cubicBezTo>
                <a:lnTo>
                  <a:pt x="37104" y="43607"/>
                </a:lnTo>
                <a:cubicBezTo>
                  <a:pt x="38602" y="31986"/>
                  <a:pt x="47244" y="21976"/>
                  <a:pt x="59458" y="18409"/>
                </a:cubicBezTo>
                <a:cubicBezTo>
                  <a:pt x="101287" y="6213"/>
                  <a:pt x="143921" y="0"/>
                  <a:pt x="185980" y="0"/>
                </a:cubicBezTo>
                <a:close/>
              </a:path>
            </a:pathLst>
          </a:custGeom>
          <a:solidFill>
            <a:schemeClr val="bg1"/>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3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40000"/>
              </a:lnSpc>
            </a:pPr>
            <a:endParaRPr lang="zh-CN" altLang="en-US" sz="2000" b="1" i="1" spc="200">
              <a:solidFill>
                <a:schemeClr val="bg1"/>
              </a:solidFill>
              <a:latin typeface="微软雅黑" panose="020B0503020204020204" pitchFamily="34" charset="-122"/>
              <a:ea typeface="微软雅黑" panose="020B0503020204020204" pitchFamily="34" charset="-122"/>
            </a:endParaRPr>
          </a:p>
        </p:txBody>
      </p:sp>
      <p:sp>
        <p:nvSpPr>
          <p:cNvPr id="105" name="文本框 104"/>
          <p:cNvSpPr txBox="1"/>
          <p:nvPr>
            <p:custDataLst>
              <p:tags r:id="rId3"/>
            </p:custDataLst>
          </p:nvPr>
        </p:nvSpPr>
        <p:spPr>
          <a:xfrm>
            <a:off x="9854077" y="702288"/>
            <a:ext cx="2697000" cy="411721"/>
          </a:xfrm>
          <a:prstGeom prst="rect">
            <a:avLst/>
          </a:prstGeom>
          <a:noFill/>
        </p:spPr>
        <p:txBody>
          <a:bodyPr wrap="square" lIns="91440" tIns="45720" rIns="91440" bIns="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zh-CN" altLang="en-US" sz="2000" b="1" spc="200" dirty="0">
                <a:solidFill>
                  <a:schemeClr val="tx1">
                    <a:lumMod val="85000"/>
                    <a:lumOff val="15000"/>
                  </a:schemeClr>
                </a:solidFill>
                <a:latin typeface="Arial" panose="020B0604020202090204" pitchFamily="34" charset="0"/>
                <a:ea typeface="微软雅黑" panose="020B0503020204020204" pitchFamily="34" charset="-122"/>
              </a:rPr>
              <a:t>知识解析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250" fill="hold"/>
                                        <p:tgtEl>
                                          <p:spTgt spid="74"/>
                                        </p:tgtEl>
                                        <p:attrNameLst>
                                          <p:attrName>ppt_w</p:attrName>
                                        </p:attrNameLst>
                                      </p:cBhvr>
                                      <p:tavLst>
                                        <p:tav tm="0">
                                          <p:val>
                                            <p:fltVal val="0"/>
                                          </p:val>
                                        </p:tav>
                                        <p:tav tm="100000">
                                          <p:val>
                                            <p:strVal val="#ppt_w"/>
                                          </p:val>
                                        </p:tav>
                                      </p:tavLst>
                                    </p:anim>
                                    <p:anim calcmode="lin" valueType="num">
                                      <p:cBhvr>
                                        <p:cTn id="8" dur="250" fill="hold"/>
                                        <p:tgtEl>
                                          <p:spTgt spid="74"/>
                                        </p:tgtEl>
                                        <p:attrNameLst>
                                          <p:attrName>ppt_h</p:attrName>
                                        </p:attrNameLst>
                                      </p:cBhvr>
                                      <p:tavLst>
                                        <p:tav tm="0">
                                          <p:val>
                                            <p:fltVal val="0"/>
                                          </p:val>
                                        </p:tav>
                                        <p:tav tm="100000">
                                          <p:val>
                                            <p:strVal val="#ppt_h"/>
                                          </p:val>
                                        </p:tav>
                                      </p:tavLst>
                                    </p:anim>
                                    <p:animEffect transition="in" filter="fade">
                                      <p:cBhvr>
                                        <p:cTn id="9" dur="25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p:cNvGrpSpPr/>
          <p:nvPr/>
        </p:nvGrpSpPr>
        <p:grpSpPr>
          <a:xfrm>
            <a:off x="1" y="301326"/>
            <a:ext cx="12192000" cy="6556674"/>
            <a:chOff x="1" y="301326"/>
            <a:chExt cx="12192000" cy="6556674"/>
          </a:xfrm>
        </p:grpSpPr>
        <p:sp>
          <p:nvSpPr>
            <p:cNvPr id="57" name="Freeform 19"/>
            <p:cNvSpPr/>
            <p:nvPr/>
          </p:nvSpPr>
          <p:spPr bwMode="auto">
            <a:xfrm flipH="1">
              <a:off x="317634" y="301326"/>
              <a:ext cx="354719" cy="577922"/>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58" name="Freeform 19"/>
            <p:cNvSpPr/>
            <p:nvPr/>
          </p:nvSpPr>
          <p:spPr bwMode="auto">
            <a:xfrm flipH="1">
              <a:off x="672353" y="377879"/>
              <a:ext cx="260744" cy="424815"/>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1"/>
            </a:solidFill>
            <a:ln>
              <a:noFill/>
            </a:ln>
          </p:spPr>
          <p:txBody>
            <a:bodyPr vert="horz" wrap="square" lIns="91440" tIns="45720" rIns="91440" bIns="45720" numCol="1" anchor="t" anchorCtr="0" compatLnSpc="1"/>
            <a:lstStyle/>
            <a:p>
              <a:endParaRPr lang="en-US">
                <a:cs typeface="+mn-ea"/>
                <a:sym typeface="+mn-lt"/>
              </a:endParaRPr>
            </a:p>
          </p:txBody>
        </p:sp>
        <p:sp>
          <p:nvSpPr>
            <p:cNvPr id="52" name="Rectangle 51"/>
            <p:cNvSpPr/>
            <p:nvPr/>
          </p:nvSpPr>
          <p:spPr>
            <a:xfrm>
              <a:off x="1107869" y="405620"/>
              <a:ext cx="3026791" cy="523220"/>
            </a:xfrm>
            <a:prstGeom prst="rect">
              <a:avLst/>
            </a:prstGeom>
          </p:spPr>
          <p:txBody>
            <a:bodyPr wrap="none">
              <a:spAutoFit/>
            </a:bodyPr>
            <a:lstStyle/>
            <a:p>
              <a:r>
                <a:rPr lang="en-US" altLang="zh-CN" sz="2800" b="1" spc="600" dirty="0">
                  <a:solidFill>
                    <a:schemeClr val="tx1">
                      <a:lumMod val="75000"/>
                      <a:lumOff val="25000"/>
                    </a:schemeClr>
                  </a:solidFill>
                  <a:latin typeface="FZQingKeBenYueSongS-R-GB" panose="02000000000000000000" pitchFamily="2" charset="-122"/>
                  <a:ea typeface="FZQingKeBenYueSongS-R-GB" panose="02000000000000000000" pitchFamily="2" charset="-122"/>
                </a:rPr>
                <a:t>1. </a:t>
              </a:r>
              <a:r>
                <a:rPr lang="zh-CN" altLang="en-US" sz="2800" b="1" spc="600" dirty="0">
                  <a:solidFill>
                    <a:schemeClr val="tx1">
                      <a:lumMod val="75000"/>
                      <a:lumOff val="25000"/>
                    </a:schemeClr>
                  </a:solidFill>
                  <a:latin typeface="FZQingKeBenYueSongS-R-GB" panose="02000000000000000000" pitchFamily="2" charset="-122"/>
                  <a:ea typeface="FZQingKeBenYueSongS-R-GB" panose="02000000000000000000" pitchFamily="2" charset="-122"/>
                </a:rPr>
                <a:t>芯片是什么</a:t>
              </a:r>
            </a:p>
          </p:txBody>
        </p:sp>
        <p:sp>
          <p:nvSpPr>
            <p:cNvPr id="59" name="Rectangle 3"/>
            <p:cNvSpPr/>
            <p:nvPr/>
          </p:nvSpPr>
          <p:spPr>
            <a:xfrm>
              <a:off x="1" y="6556674"/>
              <a:ext cx="12192000" cy="3013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副标题 62"/>
          <p:cNvSpPr>
            <a:spLocks noGrp="1"/>
          </p:cNvSpPr>
          <p:nvPr>
            <p:ph type="subTitle" idx="1"/>
          </p:nvPr>
        </p:nvSpPr>
        <p:spPr>
          <a:xfrm>
            <a:off x="2153159" y="4043421"/>
            <a:ext cx="2982016" cy="1744316"/>
          </a:xfrm>
        </p:spPr>
        <p:txBody>
          <a:bodyPr>
            <a:normAutofit/>
          </a:bodyPr>
          <a:lstStyle/>
          <a:p>
            <a:pPr algn="l"/>
            <a:r>
              <a:rPr lang="zh-CN" altLang="en-US" dirty="0"/>
              <a:t>生活中常见的电路</a:t>
            </a:r>
            <a:endParaRPr lang="en-US" altLang="zh-CN" dirty="0"/>
          </a:p>
          <a:p>
            <a:pPr algn="l"/>
            <a:r>
              <a:rPr lang="zh-CN" altLang="en-US" b="1" dirty="0">
                <a:solidFill>
                  <a:srgbClr val="FF0000"/>
                </a:solidFill>
              </a:rPr>
              <a:t>体积较大、高压电、功能简单</a:t>
            </a:r>
          </a:p>
        </p:txBody>
      </p:sp>
      <p:sp>
        <p:nvSpPr>
          <p:cNvPr id="68" name="椭圆 67"/>
          <p:cNvSpPr/>
          <p:nvPr>
            <p:custDataLst>
              <p:tags r:id="rId1"/>
            </p:custDataLst>
          </p:nvPr>
        </p:nvSpPr>
        <p:spPr>
          <a:xfrm>
            <a:off x="11437735" y="581"/>
            <a:ext cx="566420" cy="538480"/>
          </a:xfrm>
          <a:prstGeom prst="ellipse">
            <a:avLst/>
          </a:prstGeom>
          <a:solidFill>
            <a:schemeClr val="accent1"/>
          </a:solidFill>
          <a:ln w="28575">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30000"/>
              </a:lnSpc>
            </a:pPr>
            <a:endParaRPr lang="zh-CN" altLang="en-US" sz="2000" b="1" i="1" spc="200">
              <a:solidFill>
                <a:schemeClr val="tx1"/>
              </a:solidFill>
              <a:latin typeface="Arial" panose="020B0604020202090204" pitchFamily="34" charset="0"/>
              <a:ea typeface="微软雅黑" panose="020B0503020204020204" pitchFamily="34" charset="-122"/>
            </a:endParaRPr>
          </a:p>
        </p:txBody>
      </p:sp>
      <p:sp>
        <p:nvSpPr>
          <p:cNvPr id="69" name="任意多边形 68"/>
          <p:cNvSpPr/>
          <p:nvPr>
            <p:custDataLst>
              <p:tags r:id="rId2"/>
            </p:custDataLst>
          </p:nvPr>
        </p:nvSpPr>
        <p:spPr>
          <a:xfrm>
            <a:off x="11574260" y="130756"/>
            <a:ext cx="294005" cy="278130"/>
          </a:xfrm>
          <a:custGeom>
            <a:avLst/>
            <a:gdLst>
              <a:gd name="connsiteX0" fmla="*/ 224529 w 607933"/>
              <a:gd name="connsiteY0" fmla="*/ 240179 h 603155"/>
              <a:gd name="connsiteX1" fmla="*/ 347740 w 607933"/>
              <a:gd name="connsiteY1" fmla="*/ 364146 h 603155"/>
              <a:gd name="connsiteX2" fmla="*/ 307001 w 607933"/>
              <a:gd name="connsiteY2" fmla="*/ 455386 h 603155"/>
              <a:gd name="connsiteX3" fmla="*/ 384504 w 607933"/>
              <a:gd name="connsiteY3" fmla="*/ 491089 h 603155"/>
              <a:gd name="connsiteX4" fmla="*/ 420275 w 607933"/>
              <a:gd name="connsiteY4" fmla="*/ 580345 h 603155"/>
              <a:gd name="connsiteX5" fmla="*/ 419282 w 607933"/>
              <a:gd name="connsiteY5" fmla="*/ 603155 h 603155"/>
              <a:gd name="connsiteX6" fmla="*/ 213599 w 607933"/>
              <a:gd name="connsiteY6" fmla="*/ 603155 h 603155"/>
              <a:gd name="connsiteX7" fmla="*/ 25802 w 607933"/>
              <a:gd name="connsiteY7" fmla="*/ 603155 h 603155"/>
              <a:gd name="connsiteX8" fmla="*/ 26796 w 607933"/>
              <a:gd name="connsiteY8" fmla="*/ 578362 h 603155"/>
              <a:gd name="connsiteX9" fmla="*/ 142057 w 607933"/>
              <a:gd name="connsiteY9" fmla="*/ 455386 h 603155"/>
              <a:gd name="connsiteX10" fmla="*/ 101318 w 607933"/>
              <a:gd name="connsiteY10" fmla="*/ 364146 h 603155"/>
              <a:gd name="connsiteX11" fmla="*/ 224529 w 607933"/>
              <a:gd name="connsiteY11" fmla="*/ 240179 h 603155"/>
              <a:gd name="connsiteX12" fmla="*/ 412248 w 607933"/>
              <a:gd name="connsiteY12" fmla="*/ 100181 h 603155"/>
              <a:gd name="connsiteX13" fmla="*/ 535420 w 607933"/>
              <a:gd name="connsiteY13" fmla="*/ 223197 h 603155"/>
              <a:gd name="connsiteX14" fmla="*/ 494694 w 607933"/>
              <a:gd name="connsiteY14" fmla="*/ 314466 h 603155"/>
              <a:gd name="connsiteX15" fmla="*/ 571180 w 607933"/>
              <a:gd name="connsiteY15" fmla="*/ 351172 h 603155"/>
              <a:gd name="connsiteX16" fmla="*/ 607933 w 607933"/>
              <a:gd name="connsiteY16" fmla="*/ 439465 h 603155"/>
              <a:gd name="connsiteX17" fmla="*/ 606940 w 607933"/>
              <a:gd name="connsiteY17" fmla="*/ 603155 h 603155"/>
              <a:gd name="connsiteX18" fmla="*/ 458934 w 607933"/>
              <a:gd name="connsiteY18" fmla="*/ 603155 h 603155"/>
              <a:gd name="connsiteX19" fmla="*/ 459927 w 607933"/>
              <a:gd name="connsiteY19" fmla="*/ 582322 h 603155"/>
              <a:gd name="connsiteX20" fmla="*/ 459927 w 607933"/>
              <a:gd name="connsiteY20" fmla="*/ 581330 h 603155"/>
              <a:gd name="connsiteX21" fmla="*/ 459927 w 607933"/>
              <a:gd name="connsiteY21" fmla="*/ 580338 h 603155"/>
              <a:gd name="connsiteX22" fmla="*/ 412248 w 607933"/>
              <a:gd name="connsiteY22" fmla="*/ 463275 h 603155"/>
              <a:gd name="connsiteX23" fmla="*/ 371521 w 607933"/>
              <a:gd name="connsiteY23" fmla="*/ 433513 h 603155"/>
              <a:gd name="connsiteX24" fmla="*/ 387414 w 607933"/>
              <a:gd name="connsiteY24" fmla="*/ 364069 h 603155"/>
              <a:gd name="connsiteX25" fmla="*/ 289075 w 607933"/>
              <a:gd name="connsiteY25" fmla="*/ 214268 h 603155"/>
              <a:gd name="connsiteX26" fmla="*/ 412248 w 607933"/>
              <a:gd name="connsiteY26" fmla="*/ 100181 h 603155"/>
              <a:gd name="connsiteX27" fmla="*/ 114276 w 607933"/>
              <a:gd name="connsiteY27" fmla="*/ 0 h 603155"/>
              <a:gd name="connsiteX28" fmla="*/ 148062 w 607933"/>
              <a:gd name="connsiteY28" fmla="*/ 34732 h 603155"/>
              <a:gd name="connsiteX29" fmla="*/ 148062 w 607933"/>
              <a:gd name="connsiteY29" fmla="*/ 79386 h 603155"/>
              <a:gd name="connsiteX30" fmla="*/ 193772 w 607933"/>
              <a:gd name="connsiteY30" fmla="*/ 79386 h 603155"/>
              <a:gd name="connsiteX31" fmla="*/ 228552 w 607933"/>
              <a:gd name="connsiteY31" fmla="*/ 114117 h 603155"/>
              <a:gd name="connsiteX32" fmla="*/ 193772 w 607933"/>
              <a:gd name="connsiteY32" fmla="*/ 148849 h 603155"/>
              <a:gd name="connsiteX33" fmla="*/ 148062 w 607933"/>
              <a:gd name="connsiteY33" fmla="*/ 148849 h 603155"/>
              <a:gd name="connsiteX34" fmla="*/ 148062 w 607933"/>
              <a:gd name="connsiteY34" fmla="*/ 194495 h 603155"/>
              <a:gd name="connsiteX35" fmla="*/ 114276 w 607933"/>
              <a:gd name="connsiteY35" fmla="*/ 228234 h 603155"/>
              <a:gd name="connsiteX36" fmla="*/ 79496 w 607933"/>
              <a:gd name="connsiteY36" fmla="*/ 194495 h 603155"/>
              <a:gd name="connsiteX37" fmla="*/ 79496 w 607933"/>
              <a:gd name="connsiteY37" fmla="*/ 148849 h 603155"/>
              <a:gd name="connsiteX38" fmla="*/ 34780 w 607933"/>
              <a:gd name="connsiteY38" fmla="*/ 148849 h 603155"/>
              <a:gd name="connsiteX39" fmla="*/ 0 w 607933"/>
              <a:gd name="connsiteY39" fmla="*/ 114117 h 603155"/>
              <a:gd name="connsiteX40" fmla="*/ 34780 w 607933"/>
              <a:gd name="connsiteY40" fmla="*/ 79386 h 603155"/>
              <a:gd name="connsiteX41" fmla="*/ 79496 w 607933"/>
              <a:gd name="connsiteY41" fmla="*/ 79386 h 603155"/>
              <a:gd name="connsiteX42" fmla="*/ 79496 w 607933"/>
              <a:gd name="connsiteY42" fmla="*/ 34732 h 603155"/>
              <a:gd name="connsiteX43" fmla="*/ 114276 w 607933"/>
              <a:gd name="connsiteY43" fmla="*/ 0 h 603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07933" h="603155">
                <a:moveTo>
                  <a:pt x="224529" y="240179"/>
                </a:moveTo>
                <a:cubicBezTo>
                  <a:pt x="293090" y="240179"/>
                  <a:pt x="347740" y="295717"/>
                  <a:pt x="347740" y="364146"/>
                </a:cubicBezTo>
                <a:cubicBezTo>
                  <a:pt x="347740" y="399849"/>
                  <a:pt x="331842" y="432576"/>
                  <a:pt x="307001" y="455386"/>
                </a:cubicBezTo>
                <a:cubicBezTo>
                  <a:pt x="335816" y="457370"/>
                  <a:pt x="363638" y="470262"/>
                  <a:pt x="384504" y="491089"/>
                </a:cubicBezTo>
                <a:cubicBezTo>
                  <a:pt x="407358" y="514891"/>
                  <a:pt x="421269" y="546626"/>
                  <a:pt x="420275" y="580345"/>
                </a:cubicBezTo>
                <a:lnTo>
                  <a:pt x="419282" y="603155"/>
                </a:lnTo>
                <a:lnTo>
                  <a:pt x="213599" y="603155"/>
                </a:lnTo>
                <a:lnTo>
                  <a:pt x="25802" y="603155"/>
                </a:lnTo>
                <a:lnTo>
                  <a:pt x="26796" y="578362"/>
                </a:lnTo>
                <a:cubicBezTo>
                  <a:pt x="27789" y="512907"/>
                  <a:pt x="78465" y="460345"/>
                  <a:pt x="142057" y="455386"/>
                </a:cubicBezTo>
                <a:cubicBezTo>
                  <a:pt x="117216" y="432576"/>
                  <a:pt x="101318" y="399849"/>
                  <a:pt x="101318" y="364146"/>
                </a:cubicBezTo>
                <a:cubicBezTo>
                  <a:pt x="101318" y="295717"/>
                  <a:pt x="156962" y="240179"/>
                  <a:pt x="224529" y="240179"/>
                </a:cubicBezTo>
                <a:close/>
                <a:moveTo>
                  <a:pt x="412248" y="100181"/>
                </a:moveTo>
                <a:cubicBezTo>
                  <a:pt x="479794" y="100181"/>
                  <a:pt x="535420" y="154745"/>
                  <a:pt x="535420" y="223197"/>
                </a:cubicBezTo>
                <a:cubicBezTo>
                  <a:pt x="535420" y="259903"/>
                  <a:pt x="519527" y="291649"/>
                  <a:pt x="494694" y="314466"/>
                </a:cubicBezTo>
                <a:cubicBezTo>
                  <a:pt x="523500" y="317442"/>
                  <a:pt x="551313" y="330339"/>
                  <a:pt x="571180" y="351172"/>
                </a:cubicBezTo>
                <a:cubicBezTo>
                  <a:pt x="595020" y="374982"/>
                  <a:pt x="607933" y="406728"/>
                  <a:pt x="607933" y="439465"/>
                </a:cubicBezTo>
                <a:lnTo>
                  <a:pt x="606940" y="603155"/>
                </a:lnTo>
                <a:lnTo>
                  <a:pt x="458934" y="603155"/>
                </a:lnTo>
                <a:lnTo>
                  <a:pt x="459927" y="582322"/>
                </a:lnTo>
                <a:lnTo>
                  <a:pt x="459927" y="581330"/>
                </a:lnTo>
                <a:lnTo>
                  <a:pt x="459927" y="580338"/>
                </a:lnTo>
                <a:cubicBezTo>
                  <a:pt x="460921" y="536687"/>
                  <a:pt x="443041" y="494029"/>
                  <a:pt x="412248" y="463275"/>
                </a:cubicBezTo>
                <a:cubicBezTo>
                  <a:pt x="400328" y="451370"/>
                  <a:pt x="386421" y="441450"/>
                  <a:pt x="371521" y="433513"/>
                </a:cubicBezTo>
                <a:cubicBezTo>
                  <a:pt x="382448" y="411688"/>
                  <a:pt x="387414" y="387878"/>
                  <a:pt x="387414" y="364069"/>
                </a:cubicBezTo>
                <a:cubicBezTo>
                  <a:pt x="387414" y="296609"/>
                  <a:pt x="346688" y="239070"/>
                  <a:pt x="289075" y="214268"/>
                </a:cubicBezTo>
                <a:cubicBezTo>
                  <a:pt x="294042" y="150776"/>
                  <a:pt x="346688" y="100181"/>
                  <a:pt x="412248" y="100181"/>
                </a:cubicBezTo>
                <a:close/>
                <a:moveTo>
                  <a:pt x="114276" y="0"/>
                </a:moveTo>
                <a:cubicBezTo>
                  <a:pt x="133156" y="0"/>
                  <a:pt x="148062" y="15877"/>
                  <a:pt x="148062" y="34732"/>
                </a:cubicBezTo>
                <a:lnTo>
                  <a:pt x="148062" y="79386"/>
                </a:lnTo>
                <a:lnTo>
                  <a:pt x="193772" y="79386"/>
                </a:lnTo>
                <a:cubicBezTo>
                  <a:pt x="212653" y="79386"/>
                  <a:pt x="228552" y="95263"/>
                  <a:pt x="228552" y="114117"/>
                </a:cubicBezTo>
                <a:cubicBezTo>
                  <a:pt x="228552" y="132971"/>
                  <a:pt x="212653" y="148849"/>
                  <a:pt x="193772" y="148849"/>
                </a:cubicBezTo>
                <a:lnTo>
                  <a:pt x="148062" y="148849"/>
                </a:lnTo>
                <a:lnTo>
                  <a:pt x="148062" y="194495"/>
                </a:lnTo>
                <a:cubicBezTo>
                  <a:pt x="148062" y="213349"/>
                  <a:pt x="133156" y="228234"/>
                  <a:pt x="114276" y="228234"/>
                </a:cubicBezTo>
                <a:cubicBezTo>
                  <a:pt x="95396" y="228234"/>
                  <a:pt x="79496" y="213349"/>
                  <a:pt x="79496" y="194495"/>
                </a:cubicBezTo>
                <a:lnTo>
                  <a:pt x="79496" y="148849"/>
                </a:lnTo>
                <a:lnTo>
                  <a:pt x="34780" y="148849"/>
                </a:lnTo>
                <a:cubicBezTo>
                  <a:pt x="14906" y="148849"/>
                  <a:pt x="0" y="132971"/>
                  <a:pt x="0" y="114117"/>
                </a:cubicBezTo>
                <a:cubicBezTo>
                  <a:pt x="0" y="95263"/>
                  <a:pt x="14906" y="79386"/>
                  <a:pt x="34780" y="79386"/>
                </a:cubicBezTo>
                <a:lnTo>
                  <a:pt x="79496" y="79386"/>
                </a:lnTo>
                <a:lnTo>
                  <a:pt x="79496" y="34732"/>
                </a:lnTo>
                <a:cubicBezTo>
                  <a:pt x="79496" y="15877"/>
                  <a:pt x="95396" y="0"/>
                  <a:pt x="114276" y="0"/>
                </a:cubicBezTo>
                <a:close/>
              </a:path>
            </a:pathLst>
          </a:custGeom>
          <a:solidFill>
            <a:schemeClr val="bg1"/>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40000"/>
              </a:lnSpc>
            </a:pPr>
            <a:endParaRPr lang="zh-CN" altLang="en-US" sz="2000" b="1" i="1" spc="200">
              <a:solidFill>
                <a:schemeClr val="bg1"/>
              </a:solidFill>
              <a:latin typeface="微软雅黑" panose="020B0503020204020204" pitchFamily="34" charset="-122"/>
              <a:ea typeface="微软雅黑" panose="020B0503020204020204" pitchFamily="34" charset="-122"/>
            </a:endParaRPr>
          </a:p>
        </p:txBody>
      </p:sp>
      <p:sp>
        <p:nvSpPr>
          <p:cNvPr id="70" name="文本框 69"/>
          <p:cNvSpPr txBox="1"/>
          <p:nvPr>
            <p:custDataLst>
              <p:tags r:id="rId3"/>
            </p:custDataLst>
          </p:nvPr>
        </p:nvSpPr>
        <p:spPr>
          <a:xfrm>
            <a:off x="10246475" y="730831"/>
            <a:ext cx="2836545" cy="411480"/>
          </a:xfrm>
          <a:prstGeom prst="rect">
            <a:avLst/>
          </a:prstGeom>
          <a:noFill/>
        </p:spPr>
        <p:txBody>
          <a:bodyPr wrap="square" lIns="91440" tIns="45720" rIns="91440" bIns="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zh-CN" altLang="en-US" sz="2000" b="1" spc="200" dirty="0">
                <a:solidFill>
                  <a:schemeClr val="tx1">
                    <a:lumMod val="85000"/>
                    <a:lumOff val="15000"/>
                  </a:schemeClr>
                </a:solidFill>
                <a:latin typeface="Arial" panose="020B0604020202090204" pitchFamily="34" charset="0"/>
                <a:ea typeface="微软雅黑" panose="020B0503020204020204" pitchFamily="34" charset="-122"/>
              </a:rPr>
              <a:t>问题引入</a:t>
            </a:r>
          </a:p>
        </p:txBody>
      </p:sp>
      <p:pic>
        <p:nvPicPr>
          <p:cNvPr id="3" name="图片 2">
            <a:extLst>
              <a:ext uri="{FF2B5EF4-FFF2-40B4-BE49-F238E27FC236}">
                <a16:creationId xmlns:a16="http://schemas.microsoft.com/office/drawing/2014/main" id="{2F544238-E16B-47BC-889C-DF7B59DBD4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2053" y="1325505"/>
            <a:ext cx="3324228" cy="2479874"/>
          </a:xfrm>
          <a:prstGeom prst="rect">
            <a:avLst/>
          </a:prstGeom>
        </p:spPr>
      </p:pic>
      <p:pic>
        <p:nvPicPr>
          <p:cNvPr id="5" name="图片 4">
            <a:extLst>
              <a:ext uri="{FF2B5EF4-FFF2-40B4-BE49-F238E27FC236}">
                <a16:creationId xmlns:a16="http://schemas.microsoft.com/office/drawing/2014/main" id="{7CDDEEC8-7175-4D92-95AA-36F8E34F3F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1209" y="1313961"/>
            <a:ext cx="4073748" cy="2482182"/>
          </a:xfrm>
          <a:prstGeom prst="rect">
            <a:avLst/>
          </a:prstGeom>
        </p:spPr>
      </p:pic>
      <p:sp>
        <p:nvSpPr>
          <p:cNvPr id="22" name="副标题 62">
            <a:extLst>
              <a:ext uri="{FF2B5EF4-FFF2-40B4-BE49-F238E27FC236}">
                <a16:creationId xmlns:a16="http://schemas.microsoft.com/office/drawing/2014/main" id="{54643E0E-4D75-4338-BD97-DBC5EC3D9A8B}"/>
              </a:ext>
            </a:extLst>
          </p:cNvPr>
          <p:cNvSpPr txBox="1">
            <a:spLocks/>
          </p:cNvSpPr>
          <p:nvPr/>
        </p:nvSpPr>
        <p:spPr>
          <a:xfrm>
            <a:off x="6441209" y="4034185"/>
            <a:ext cx="4817918" cy="174431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algn="l"/>
            <a:r>
              <a:rPr lang="zh-CN" altLang="en-US" dirty="0"/>
              <a:t>芯片内部的微观结构</a:t>
            </a:r>
            <a:endParaRPr lang="en-US" altLang="zh-CN" dirty="0"/>
          </a:p>
          <a:p>
            <a:pPr algn="l"/>
            <a:r>
              <a:rPr lang="zh-CN" altLang="en-US" b="1" dirty="0">
                <a:solidFill>
                  <a:srgbClr val="FF0000"/>
                </a:solidFill>
              </a:rPr>
              <a:t>尺寸非常小的电路、设计复杂度极高、规模极大、功能复杂完备</a:t>
            </a:r>
            <a:endParaRPr lang="en-US" altLang="zh-CN" b="1" dirty="0">
              <a:solidFill>
                <a:srgbClr val="FF0000"/>
              </a:solidFill>
            </a:endParaRPr>
          </a:p>
        </p:txBody>
      </p:sp>
    </p:spTree>
    <p:extLst>
      <p:ext uri="{BB962C8B-B14F-4D97-AF65-F5344CB8AC3E}">
        <p14:creationId xmlns:p14="http://schemas.microsoft.com/office/powerpoint/2010/main" val="2133437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63">
                                            <p:txEl>
                                              <p:pRg st="0" end="0"/>
                                            </p:txEl>
                                          </p:spTgt>
                                        </p:tgtEl>
                                        <p:attrNameLst>
                                          <p:attrName>style.visibility</p:attrName>
                                        </p:attrNameLst>
                                      </p:cBhvr>
                                      <p:to>
                                        <p:strVal val="visible"/>
                                      </p:to>
                                    </p:set>
                                    <p:animEffect transition="in" filter="circle(in)">
                                      <p:cBhvr>
                                        <p:cTn id="10" dur="2000"/>
                                        <p:tgtEl>
                                          <p:spTgt spid="6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63">
                                            <p:txEl>
                                              <p:pRg st="1" end="1"/>
                                            </p:txEl>
                                          </p:spTgt>
                                        </p:tgtEl>
                                        <p:attrNameLst>
                                          <p:attrName>style.visibility</p:attrName>
                                        </p:attrNameLst>
                                      </p:cBhvr>
                                      <p:to>
                                        <p:strVal val="visible"/>
                                      </p:to>
                                    </p:set>
                                    <p:animEffect transition="in" filter="circle(in)">
                                      <p:cBhvr>
                                        <p:cTn id="15" dur="2000"/>
                                        <p:tgtEl>
                                          <p:spTgt spid="6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heel(1)">
                                      <p:cBhvr>
                                        <p:cTn id="20" dur="2000"/>
                                        <p:tgtEl>
                                          <p:spTgt spid="22"/>
                                        </p:tgtEl>
                                      </p:cBhvr>
                                    </p:animEffect>
                                  </p:childTnLst>
                                </p:cTn>
                              </p:par>
                              <p:par>
                                <p:cTn id="21" presetID="21" presetClass="entr" presetSubtype="1"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heel(1)">
                                      <p:cBhvr>
                                        <p:cTn id="2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build="p"/>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p:cNvGrpSpPr/>
          <p:nvPr/>
        </p:nvGrpSpPr>
        <p:grpSpPr>
          <a:xfrm>
            <a:off x="1" y="301326"/>
            <a:ext cx="12192000" cy="6556674"/>
            <a:chOff x="1" y="301326"/>
            <a:chExt cx="12192000" cy="6556674"/>
          </a:xfrm>
        </p:grpSpPr>
        <p:sp>
          <p:nvSpPr>
            <p:cNvPr id="57" name="Freeform 19"/>
            <p:cNvSpPr/>
            <p:nvPr/>
          </p:nvSpPr>
          <p:spPr bwMode="auto">
            <a:xfrm flipH="1">
              <a:off x="317634" y="301326"/>
              <a:ext cx="354719" cy="577922"/>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58" name="Freeform 19"/>
            <p:cNvSpPr/>
            <p:nvPr/>
          </p:nvSpPr>
          <p:spPr bwMode="auto">
            <a:xfrm flipH="1">
              <a:off x="672353" y="377879"/>
              <a:ext cx="260744" cy="424815"/>
            </a:xfrm>
            <a:custGeom>
              <a:avLst/>
              <a:gdLst>
                <a:gd name="T0" fmla="*/ 453 w 453"/>
                <a:gd name="T1" fmla="*/ 4 h 814"/>
                <a:gd name="T2" fmla="*/ 284 w 453"/>
                <a:gd name="T3" fmla="*/ 4 h 814"/>
                <a:gd name="T4" fmla="*/ 286 w 453"/>
                <a:gd name="T5" fmla="*/ 0 h 814"/>
                <a:gd name="T6" fmla="*/ 0 w 453"/>
                <a:gd name="T7" fmla="*/ 414 h 814"/>
                <a:gd name="T8" fmla="*/ 275 w 453"/>
                <a:gd name="T9" fmla="*/ 814 h 814"/>
                <a:gd name="T10" fmla="*/ 444 w 453"/>
                <a:gd name="T11" fmla="*/ 814 h 814"/>
                <a:gd name="T12" fmla="*/ 166 w 453"/>
                <a:gd name="T13" fmla="*/ 416 h 814"/>
                <a:gd name="T14" fmla="*/ 453 w 453"/>
                <a:gd name="T15" fmla="*/ 4 h 8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14">
                  <a:moveTo>
                    <a:pt x="453" y="4"/>
                  </a:moveTo>
                  <a:lnTo>
                    <a:pt x="284" y="4"/>
                  </a:lnTo>
                  <a:lnTo>
                    <a:pt x="286" y="0"/>
                  </a:lnTo>
                  <a:lnTo>
                    <a:pt x="0" y="414"/>
                  </a:lnTo>
                  <a:lnTo>
                    <a:pt x="275" y="814"/>
                  </a:lnTo>
                  <a:lnTo>
                    <a:pt x="444" y="814"/>
                  </a:lnTo>
                  <a:lnTo>
                    <a:pt x="166" y="416"/>
                  </a:lnTo>
                  <a:lnTo>
                    <a:pt x="453" y="4"/>
                  </a:lnTo>
                  <a:close/>
                </a:path>
              </a:pathLst>
            </a:custGeom>
            <a:solidFill>
              <a:schemeClr val="accent1"/>
            </a:solidFill>
            <a:ln>
              <a:noFill/>
            </a:ln>
          </p:spPr>
          <p:txBody>
            <a:bodyPr vert="horz" wrap="square" lIns="91440" tIns="45720" rIns="91440" bIns="45720" numCol="1" anchor="t" anchorCtr="0" compatLnSpc="1"/>
            <a:lstStyle/>
            <a:p>
              <a:endParaRPr lang="en-US">
                <a:cs typeface="+mn-ea"/>
                <a:sym typeface="+mn-lt"/>
              </a:endParaRPr>
            </a:p>
          </p:txBody>
        </p:sp>
        <p:sp>
          <p:nvSpPr>
            <p:cNvPr id="52" name="Rectangle 51"/>
            <p:cNvSpPr/>
            <p:nvPr/>
          </p:nvSpPr>
          <p:spPr>
            <a:xfrm>
              <a:off x="1107869" y="405620"/>
              <a:ext cx="3026791" cy="523220"/>
            </a:xfrm>
            <a:prstGeom prst="rect">
              <a:avLst/>
            </a:prstGeom>
          </p:spPr>
          <p:txBody>
            <a:bodyPr wrap="none">
              <a:spAutoFit/>
            </a:bodyPr>
            <a:lstStyle/>
            <a:p>
              <a:r>
                <a:rPr lang="en-US" altLang="zh-CN" sz="2800" b="1" spc="600" dirty="0">
                  <a:solidFill>
                    <a:schemeClr val="tx1">
                      <a:lumMod val="75000"/>
                      <a:lumOff val="25000"/>
                    </a:schemeClr>
                  </a:solidFill>
                  <a:latin typeface="FZQingKeBenYueSongS-R-GB" panose="02000000000000000000" pitchFamily="2" charset="-122"/>
                  <a:ea typeface="FZQingKeBenYueSongS-R-GB" panose="02000000000000000000" pitchFamily="2" charset="-122"/>
                </a:rPr>
                <a:t>1. </a:t>
              </a:r>
              <a:r>
                <a:rPr lang="zh-CN" altLang="en-US" sz="2800" b="1" spc="600" dirty="0">
                  <a:solidFill>
                    <a:schemeClr val="tx1">
                      <a:lumMod val="75000"/>
                      <a:lumOff val="25000"/>
                    </a:schemeClr>
                  </a:solidFill>
                  <a:latin typeface="FZQingKeBenYueSongS-R-GB" panose="02000000000000000000" pitchFamily="2" charset="-122"/>
                  <a:ea typeface="FZQingKeBenYueSongS-R-GB" panose="02000000000000000000" pitchFamily="2" charset="-122"/>
                </a:rPr>
                <a:t>芯片是什么</a:t>
              </a:r>
            </a:p>
          </p:txBody>
        </p:sp>
        <p:sp>
          <p:nvSpPr>
            <p:cNvPr id="59" name="Rectangle 3"/>
            <p:cNvSpPr/>
            <p:nvPr/>
          </p:nvSpPr>
          <p:spPr>
            <a:xfrm>
              <a:off x="1" y="6556674"/>
              <a:ext cx="12192000" cy="3013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副标题 62"/>
          <p:cNvSpPr>
            <a:spLocks noGrp="1"/>
          </p:cNvSpPr>
          <p:nvPr>
            <p:ph type="subTitle" idx="1"/>
          </p:nvPr>
        </p:nvSpPr>
        <p:spPr>
          <a:xfrm>
            <a:off x="1611557" y="1458630"/>
            <a:ext cx="8634918" cy="1744316"/>
          </a:xfrm>
        </p:spPr>
        <p:txBody>
          <a:bodyPr>
            <a:normAutofit/>
          </a:bodyPr>
          <a:lstStyle/>
          <a:p>
            <a:pPr algn="l"/>
            <a:r>
              <a:rPr lang="zh-CN" altLang="en-US" b="1" dirty="0">
                <a:solidFill>
                  <a:srgbClr val="FF0000"/>
                </a:solidFill>
              </a:rPr>
              <a:t>芯片的本质是具有特定功能的电路</a:t>
            </a:r>
            <a:r>
              <a:rPr lang="zh-CN" altLang="en-US" dirty="0"/>
              <a:t>。随着人们对电路功能的要求越来越高、越来越强，芯片的设计也随之越来越复杂。</a:t>
            </a:r>
            <a:r>
              <a:rPr lang="zh-CN" altLang="en-US" b="1" dirty="0">
                <a:solidFill>
                  <a:srgbClr val="FF0000"/>
                </a:solidFill>
              </a:rPr>
              <a:t>芯片往往又被称为集成电路</a:t>
            </a:r>
            <a:r>
              <a:rPr lang="zh-CN" altLang="en-US" dirty="0"/>
              <a:t>，现在在一块小小的芯片上人们可以集成上亿个电路结构。</a:t>
            </a:r>
            <a:endParaRPr lang="zh-CN" altLang="en-US" b="1" dirty="0">
              <a:solidFill>
                <a:srgbClr val="FF0000"/>
              </a:solidFill>
            </a:endParaRPr>
          </a:p>
        </p:txBody>
      </p:sp>
      <p:sp>
        <p:nvSpPr>
          <p:cNvPr id="68" name="椭圆 67"/>
          <p:cNvSpPr/>
          <p:nvPr>
            <p:custDataLst>
              <p:tags r:id="rId1"/>
            </p:custDataLst>
          </p:nvPr>
        </p:nvSpPr>
        <p:spPr>
          <a:xfrm>
            <a:off x="11437735" y="581"/>
            <a:ext cx="566420" cy="538480"/>
          </a:xfrm>
          <a:prstGeom prst="ellipse">
            <a:avLst/>
          </a:prstGeom>
          <a:solidFill>
            <a:schemeClr val="accent1"/>
          </a:solidFill>
          <a:ln w="28575">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30000"/>
              </a:lnSpc>
            </a:pPr>
            <a:endParaRPr lang="zh-CN" altLang="en-US" sz="2000" b="1" i="1" spc="200">
              <a:solidFill>
                <a:schemeClr val="tx1"/>
              </a:solidFill>
              <a:latin typeface="Arial" panose="020B0604020202090204" pitchFamily="34" charset="0"/>
              <a:ea typeface="微软雅黑" panose="020B0503020204020204" pitchFamily="34" charset="-122"/>
            </a:endParaRPr>
          </a:p>
        </p:txBody>
      </p:sp>
      <p:sp>
        <p:nvSpPr>
          <p:cNvPr id="69" name="任意多边形 68"/>
          <p:cNvSpPr/>
          <p:nvPr>
            <p:custDataLst>
              <p:tags r:id="rId2"/>
            </p:custDataLst>
          </p:nvPr>
        </p:nvSpPr>
        <p:spPr>
          <a:xfrm>
            <a:off x="11574260" y="130756"/>
            <a:ext cx="294005" cy="278130"/>
          </a:xfrm>
          <a:custGeom>
            <a:avLst/>
            <a:gdLst>
              <a:gd name="connsiteX0" fmla="*/ 224529 w 607933"/>
              <a:gd name="connsiteY0" fmla="*/ 240179 h 603155"/>
              <a:gd name="connsiteX1" fmla="*/ 347740 w 607933"/>
              <a:gd name="connsiteY1" fmla="*/ 364146 h 603155"/>
              <a:gd name="connsiteX2" fmla="*/ 307001 w 607933"/>
              <a:gd name="connsiteY2" fmla="*/ 455386 h 603155"/>
              <a:gd name="connsiteX3" fmla="*/ 384504 w 607933"/>
              <a:gd name="connsiteY3" fmla="*/ 491089 h 603155"/>
              <a:gd name="connsiteX4" fmla="*/ 420275 w 607933"/>
              <a:gd name="connsiteY4" fmla="*/ 580345 h 603155"/>
              <a:gd name="connsiteX5" fmla="*/ 419282 w 607933"/>
              <a:gd name="connsiteY5" fmla="*/ 603155 h 603155"/>
              <a:gd name="connsiteX6" fmla="*/ 213599 w 607933"/>
              <a:gd name="connsiteY6" fmla="*/ 603155 h 603155"/>
              <a:gd name="connsiteX7" fmla="*/ 25802 w 607933"/>
              <a:gd name="connsiteY7" fmla="*/ 603155 h 603155"/>
              <a:gd name="connsiteX8" fmla="*/ 26796 w 607933"/>
              <a:gd name="connsiteY8" fmla="*/ 578362 h 603155"/>
              <a:gd name="connsiteX9" fmla="*/ 142057 w 607933"/>
              <a:gd name="connsiteY9" fmla="*/ 455386 h 603155"/>
              <a:gd name="connsiteX10" fmla="*/ 101318 w 607933"/>
              <a:gd name="connsiteY10" fmla="*/ 364146 h 603155"/>
              <a:gd name="connsiteX11" fmla="*/ 224529 w 607933"/>
              <a:gd name="connsiteY11" fmla="*/ 240179 h 603155"/>
              <a:gd name="connsiteX12" fmla="*/ 412248 w 607933"/>
              <a:gd name="connsiteY12" fmla="*/ 100181 h 603155"/>
              <a:gd name="connsiteX13" fmla="*/ 535420 w 607933"/>
              <a:gd name="connsiteY13" fmla="*/ 223197 h 603155"/>
              <a:gd name="connsiteX14" fmla="*/ 494694 w 607933"/>
              <a:gd name="connsiteY14" fmla="*/ 314466 h 603155"/>
              <a:gd name="connsiteX15" fmla="*/ 571180 w 607933"/>
              <a:gd name="connsiteY15" fmla="*/ 351172 h 603155"/>
              <a:gd name="connsiteX16" fmla="*/ 607933 w 607933"/>
              <a:gd name="connsiteY16" fmla="*/ 439465 h 603155"/>
              <a:gd name="connsiteX17" fmla="*/ 606940 w 607933"/>
              <a:gd name="connsiteY17" fmla="*/ 603155 h 603155"/>
              <a:gd name="connsiteX18" fmla="*/ 458934 w 607933"/>
              <a:gd name="connsiteY18" fmla="*/ 603155 h 603155"/>
              <a:gd name="connsiteX19" fmla="*/ 459927 w 607933"/>
              <a:gd name="connsiteY19" fmla="*/ 582322 h 603155"/>
              <a:gd name="connsiteX20" fmla="*/ 459927 w 607933"/>
              <a:gd name="connsiteY20" fmla="*/ 581330 h 603155"/>
              <a:gd name="connsiteX21" fmla="*/ 459927 w 607933"/>
              <a:gd name="connsiteY21" fmla="*/ 580338 h 603155"/>
              <a:gd name="connsiteX22" fmla="*/ 412248 w 607933"/>
              <a:gd name="connsiteY22" fmla="*/ 463275 h 603155"/>
              <a:gd name="connsiteX23" fmla="*/ 371521 w 607933"/>
              <a:gd name="connsiteY23" fmla="*/ 433513 h 603155"/>
              <a:gd name="connsiteX24" fmla="*/ 387414 w 607933"/>
              <a:gd name="connsiteY24" fmla="*/ 364069 h 603155"/>
              <a:gd name="connsiteX25" fmla="*/ 289075 w 607933"/>
              <a:gd name="connsiteY25" fmla="*/ 214268 h 603155"/>
              <a:gd name="connsiteX26" fmla="*/ 412248 w 607933"/>
              <a:gd name="connsiteY26" fmla="*/ 100181 h 603155"/>
              <a:gd name="connsiteX27" fmla="*/ 114276 w 607933"/>
              <a:gd name="connsiteY27" fmla="*/ 0 h 603155"/>
              <a:gd name="connsiteX28" fmla="*/ 148062 w 607933"/>
              <a:gd name="connsiteY28" fmla="*/ 34732 h 603155"/>
              <a:gd name="connsiteX29" fmla="*/ 148062 w 607933"/>
              <a:gd name="connsiteY29" fmla="*/ 79386 h 603155"/>
              <a:gd name="connsiteX30" fmla="*/ 193772 w 607933"/>
              <a:gd name="connsiteY30" fmla="*/ 79386 h 603155"/>
              <a:gd name="connsiteX31" fmla="*/ 228552 w 607933"/>
              <a:gd name="connsiteY31" fmla="*/ 114117 h 603155"/>
              <a:gd name="connsiteX32" fmla="*/ 193772 w 607933"/>
              <a:gd name="connsiteY32" fmla="*/ 148849 h 603155"/>
              <a:gd name="connsiteX33" fmla="*/ 148062 w 607933"/>
              <a:gd name="connsiteY33" fmla="*/ 148849 h 603155"/>
              <a:gd name="connsiteX34" fmla="*/ 148062 w 607933"/>
              <a:gd name="connsiteY34" fmla="*/ 194495 h 603155"/>
              <a:gd name="connsiteX35" fmla="*/ 114276 w 607933"/>
              <a:gd name="connsiteY35" fmla="*/ 228234 h 603155"/>
              <a:gd name="connsiteX36" fmla="*/ 79496 w 607933"/>
              <a:gd name="connsiteY36" fmla="*/ 194495 h 603155"/>
              <a:gd name="connsiteX37" fmla="*/ 79496 w 607933"/>
              <a:gd name="connsiteY37" fmla="*/ 148849 h 603155"/>
              <a:gd name="connsiteX38" fmla="*/ 34780 w 607933"/>
              <a:gd name="connsiteY38" fmla="*/ 148849 h 603155"/>
              <a:gd name="connsiteX39" fmla="*/ 0 w 607933"/>
              <a:gd name="connsiteY39" fmla="*/ 114117 h 603155"/>
              <a:gd name="connsiteX40" fmla="*/ 34780 w 607933"/>
              <a:gd name="connsiteY40" fmla="*/ 79386 h 603155"/>
              <a:gd name="connsiteX41" fmla="*/ 79496 w 607933"/>
              <a:gd name="connsiteY41" fmla="*/ 79386 h 603155"/>
              <a:gd name="connsiteX42" fmla="*/ 79496 w 607933"/>
              <a:gd name="connsiteY42" fmla="*/ 34732 h 603155"/>
              <a:gd name="connsiteX43" fmla="*/ 114276 w 607933"/>
              <a:gd name="connsiteY43" fmla="*/ 0 h 603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07933" h="603155">
                <a:moveTo>
                  <a:pt x="224529" y="240179"/>
                </a:moveTo>
                <a:cubicBezTo>
                  <a:pt x="293090" y="240179"/>
                  <a:pt x="347740" y="295717"/>
                  <a:pt x="347740" y="364146"/>
                </a:cubicBezTo>
                <a:cubicBezTo>
                  <a:pt x="347740" y="399849"/>
                  <a:pt x="331842" y="432576"/>
                  <a:pt x="307001" y="455386"/>
                </a:cubicBezTo>
                <a:cubicBezTo>
                  <a:pt x="335816" y="457370"/>
                  <a:pt x="363638" y="470262"/>
                  <a:pt x="384504" y="491089"/>
                </a:cubicBezTo>
                <a:cubicBezTo>
                  <a:pt x="407358" y="514891"/>
                  <a:pt x="421269" y="546626"/>
                  <a:pt x="420275" y="580345"/>
                </a:cubicBezTo>
                <a:lnTo>
                  <a:pt x="419282" y="603155"/>
                </a:lnTo>
                <a:lnTo>
                  <a:pt x="213599" y="603155"/>
                </a:lnTo>
                <a:lnTo>
                  <a:pt x="25802" y="603155"/>
                </a:lnTo>
                <a:lnTo>
                  <a:pt x="26796" y="578362"/>
                </a:lnTo>
                <a:cubicBezTo>
                  <a:pt x="27789" y="512907"/>
                  <a:pt x="78465" y="460345"/>
                  <a:pt x="142057" y="455386"/>
                </a:cubicBezTo>
                <a:cubicBezTo>
                  <a:pt x="117216" y="432576"/>
                  <a:pt x="101318" y="399849"/>
                  <a:pt x="101318" y="364146"/>
                </a:cubicBezTo>
                <a:cubicBezTo>
                  <a:pt x="101318" y="295717"/>
                  <a:pt x="156962" y="240179"/>
                  <a:pt x="224529" y="240179"/>
                </a:cubicBezTo>
                <a:close/>
                <a:moveTo>
                  <a:pt x="412248" y="100181"/>
                </a:moveTo>
                <a:cubicBezTo>
                  <a:pt x="479794" y="100181"/>
                  <a:pt x="535420" y="154745"/>
                  <a:pt x="535420" y="223197"/>
                </a:cubicBezTo>
                <a:cubicBezTo>
                  <a:pt x="535420" y="259903"/>
                  <a:pt x="519527" y="291649"/>
                  <a:pt x="494694" y="314466"/>
                </a:cubicBezTo>
                <a:cubicBezTo>
                  <a:pt x="523500" y="317442"/>
                  <a:pt x="551313" y="330339"/>
                  <a:pt x="571180" y="351172"/>
                </a:cubicBezTo>
                <a:cubicBezTo>
                  <a:pt x="595020" y="374982"/>
                  <a:pt x="607933" y="406728"/>
                  <a:pt x="607933" y="439465"/>
                </a:cubicBezTo>
                <a:lnTo>
                  <a:pt x="606940" y="603155"/>
                </a:lnTo>
                <a:lnTo>
                  <a:pt x="458934" y="603155"/>
                </a:lnTo>
                <a:lnTo>
                  <a:pt x="459927" y="582322"/>
                </a:lnTo>
                <a:lnTo>
                  <a:pt x="459927" y="581330"/>
                </a:lnTo>
                <a:lnTo>
                  <a:pt x="459927" y="580338"/>
                </a:lnTo>
                <a:cubicBezTo>
                  <a:pt x="460921" y="536687"/>
                  <a:pt x="443041" y="494029"/>
                  <a:pt x="412248" y="463275"/>
                </a:cubicBezTo>
                <a:cubicBezTo>
                  <a:pt x="400328" y="451370"/>
                  <a:pt x="386421" y="441450"/>
                  <a:pt x="371521" y="433513"/>
                </a:cubicBezTo>
                <a:cubicBezTo>
                  <a:pt x="382448" y="411688"/>
                  <a:pt x="387414" y="387878"/>
                  <a:pt x="387414" y="364069"/>
                </a:cubicBezTo>
                <a:cubicBezTo>
                  <a:pt x="387414" y="296609"/>
                  <a:pt x="346688" y="239070"/>
                  <a:pt x="289075" y="214268"/>
                </a:cubicBezTo>
                <a:cubicBezTo>
                  <a:pt x="294042" y="150776"/>
                  <a:pt x="346688" y="100181"/>
                  <a:pt x="412248" y="100181"/>
                </a:cubicBezTo>
                <a:close/>
                <a:moveTo>
                  <a:pt x="114276" y="0"/>
                </a:moveTo>
                <a:cubicBezTo>
                  <a:pt x="133156" y="0"/>
                  <a:pt x="148062" y="15877"/>
                  <a:pt x="148062" y="34732"/>
                </a:cubicBezTo>
                <a:lnTo>
                  <a:pt x="148062" y="79386"/>
                </a:lnTo>
                <a:lnTo>
                  <a:pt x="193772" y="79386"/>
                </a:lnTo>
                <a:cubicBezTo>
                  <a:pt x="212653" y="79386"/>
                  <a:pt x="228552" y="95263"/>
                  <a:pt x="228552" y="114117"/>
                </a:cubicBezTo>
                <a:cubicBezTo>
                  <a:pt x="228552" y="132971"/>
                  <a:pt x="212653" y="148849"/>
                  <a:pt x="193772" y="148849"/>
                </a:cubicBezTo>
                <a:lnTo>
                  <a:pt x="148062" y="148849"/>
                </a:lnTo>
                <a:lnTo>
                  <a:pt x="148062" y="194495"/>
                </a:lnTo>
                <a:cubicBezTo>
                  <a:pt x="148062" y="213349"/>
                  <a:pt x="133156" y="228234"/>
                  <a:pt x="114276" y="228234"/>
                </a:cubicBezTo>
                <a:cubicBezTo>
                  <a:pt x="95396" y="228234"/>
                  <a:pt x="79496" y="213349"/>
                  <a:pt x="79496" y="194495"/>
                </a:cubicBezTo>
                <a:lnTo>
                  <a:pt x="79496" y="148849"/>
                </a:lnTo>
                <a:lnTo>
                  <a:pt x="34780" y="148849"/>
                </a:lnTo>
                <a:cubicBezTo>
                  <a:pt x="14906" y="148849"/>
                  <a:pt x="0" y="132971"/>
                  <a:pt x="0" y="114117"/>
                </a:cubicBezTo>
                <a:cubicBezTo>
                  <a:pt x="0" y="95263"/>
                  <a:pt x="14906" y="79386"/>
                  <a:pt x="34780" y="79386"/>
                </a:cubicBezTo>
                <a:lnTo>
                  <a:pt x="79496" y="79386"/>
                </a:lnTo>
                <a:lnTo>
                  <a:pt x="79496" y="34732"/>
                </a:lnTo>
                <a:cubicBezTo>
                  <a:pt x="79496" y="15877"/>
                  <a:pt x="95396" y="0"/>
                  <a:pt x="114276" y="0"/>
                </a:cubicBezTo>
                <a:close/>
              </a:path>
            </a:pathLst>
          </a:custGeom>
          <a:solidFill>
            <a:schemeClr val="bg1"/>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40000"/>
              </a:lnSpc>
            </a:pPr>
            <a:endParaRPr lang="zh-CN" altLang="en-US" sz="2000" b="1" i="1" spc="200">
              <a:solidFill>
                <a:schemeClr val="bg1"/>
              </a:solidFill>
              <a:latin typeface="微软雅黑" panose="020B0503020204020204" pitchFamily="34" charset="-122"/>
              <a:ea typeface="微软雅黑" panose="020B0503020204020204" pitchFamily="34" charset="-122"/>
            </a:endParaRPr>
          </a:p>
        </p:txBody>
      </p:sp>
      <p:sp>
        <p:nvSpPr>
          <p:cNvPr id="70" name="文本框 69"/>
          <p:cNvSpPr txBox="1"/>
          <p:nvPr>
            <p:custDataLst>
              <p:tags r:id="rId3"/>
            </p:custDataLst>
          </p:nvPr>
        </p:nvSpPr>
        <p:spPr>
          <a:xfrm>
            <a:off x="10246475" y="730831"/>
            <a:ext cx="2836545" cy="411480"/>
          </a:xfrm>
          <a:prstGeom prst="rect">
            <a:avLst/>
          </a:prstGeom>
          <a:noFill/>
        </p:spPr>
        <p:txBody>
          <a:bodyPr wrap="square" lIns="91440" tIns="45720" rIns="91440" bIns="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zh-CN" altLang="en-US" sz="2000" b="1" spc="200" dirty="0">
                <a:solidFill>
                  <a:schemeClr val="tx1">
                    <a:lumMod val="85000"/>
                    <a:lumOff val="15000"/>
                  </a:schemeClr>
                </a:solidFill>
                <a:latin typeface="Arial" panose="020B0604020202090204" pitchFamily="34" charset="0"/>
                <a:ea typeface="微软雅黑" panose="020B0503020204020204" pitchFamily="34" charset="-122"/>
              </a:rPr>
              <a:t>问题引入</a:t>
            </a:r>
          </a:p>
        </p:txBody>
      </p:sp>
      <p:pic>
        <p:nvPicPr>
          <p:cNvPr id="4" name="图片 3">
            <a:extLst>
              <a:ext uri="{FF2B5EF4-FFF2-40B4-BE49-F238E27FC236}">
                <a16:creationId xmlns:a16="http://schemas.microsoft.com/office/drawing/2014/main" id="{41E56738-66C7-492B-9DBA-05609109CF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746" y="3202946"/>
            <a:ext cx="4006273" cy="2668178"/>
          </a:xfrm>
          <a:prstGeom prst="rect">
            <a:avLst/>
          </a:prstGeom>
        </p:spPr>
      </p:pic>
      <p:pic>
        <p:nvPicPr>
          <p:cNvPr id="7" name="图片 6">
            <a:extLst>
              <a:ext uri="{FF2B5EF4-FFF2-40B4-BE49-F238E27FC236}">
                <a16:creationId xmlns:a16="http://schemas.microsoft.com/office/drawing/2014/main" id="{C7C21BAC-98D9-443D-8861-22EF6BF20C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87984" y="3202946"/>
            <a:ext cx="3858491" cy="2716378"/>
          </a:xfrm>
          <a:prstGeom prst="rect">
            <a:avLst/>
          </a:prstGeom>
        </p:spPr>
      </p:pic>
    </p:spTree>
    <p:extLst>
      <p:ext uri="{BB962C8B-B14F-4D97-AF65-F5344CB8AC3E}">
        <p14:creationId xmlns:p14="http://schemas.microsoft.com/office/powerpoint/2010/main" val="396855696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6579"/>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SUBTYPE" val="h"/>
  <p:tag name="KSO_WM_SLIDE_BACKGROUND_TYPE" val="frame"/>
  <p:tag name="KSO_WM_SLIDE_BK_DARK_LIGHT" val="1"/>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UNIT_BK_DARK_LIGHT" val="2"/>
  <p:tag name="KSO_WM_SLIDE_BACKGROUND_TYPE" val="frame"/>
  <p:tag name="KSO_WM_SLIDE_BK_DARK_LIGHT" val="2"/>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ACKGROUND_TYPE" val="frame"/>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ACKGROUND_TYPE" val="frame"/>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leftRight"/>
  <p:tag name="KSO_WM_SLIDE_BK_DARK_LIGHT" val="2"/>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ACKGROUND_TYPE" val="leftRight"/>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ACKGROUND_TYPE" val="leftRight"/>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topBottom"/>
  <p:tag name="KSO_WM_SLIDE_BK_DARK_LIGHT" val="2"/>
</p:tagLst>
</file>

<file path=ppt/tags/tag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ACKGROUND_TYPE" val="topBotto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ACKGROUND_TYPE" val="topBottom"/>
</p:tagLst>
</file>

<file path=ppt/tags/tag1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ottomTop"/>
  <p:tag name="KSO_WM_SLIDE_BK_DARK_LIGHT" val="2"/>
</p:tagLst>
</file>

<file path=ppt/tags/tag1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ACKGROUND_TYPE" val="bottomTop"/>
</p:tagLst>
</file>

<file path=ppt/tags/tag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ACKGROUND_TYPE" val="bottomTop"/>
</p:tagLst>
</file>

<file path=ppt/tags/tag1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6579"/>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navigation"/>
  <p:tag name="KSO_WM_SLIDE_BK_DARK_LIGHT" val="2"/>
</p:tagLst>
</file>

<file path=ppt/tags/tag2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7*i*1"/>
  <p:tag name="KSO_WM_UNIT_LAYERLEVEL" val="1"/>
  <p:tag name="KSO_WM_TAG_VERSION" val="1.0"/>
  <p:tag name="KSO_WM_BEAUTIFY_FLAG" val="#wm#"/>
  <p:tag name="KSO_WM_SLIDE_BACKGROUND_TYPE" val="navigation"/>
  <p:tag name="KSO_WM_SLIDE_BK_DARK_LIGHT" val="2"/>
</p:tagLst>
</file>

<file path=ppt/tags/tag2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elt"/>
  <p:tag name="KSO_WM_SLIDE_BK_DARK_LIGHT" val="2"/>
</p:tagLst>
</file>

<file path=ppt/tags/tag2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ACKGROUND_TYPE" val="belt"/>
</p:tagLst>
</file>

<file path=ppt/tags/tag2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ACKGROUND_TYPE" val="belt"/>
</p:tagLst>
</file>

<file path=ppt/tags/tag2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29.xml><?xml version="1.0" encoding="utf-8"?>
<p:tagLst xmlns:a="http://schemas.openxmlformats.org/drawingml/2006/main" xmlns:r="http://schemas.openxmlformats.org/officeDocument/2006/relationships" xmlns:p="http://schemas.openxmlformats.org/presentationml/2006/main">
  <p:tag name="ISLIDE.DIAGRAM" val="183100"/>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SLIDE_ID" val="custom20186579_4"/>
  <p:tag name="KSO_WM_TEMPLATE_SUBCATEGORY" val="0"/>
  <p:tag name="KSO_WM_SLIDE_ITEM_CNT" val="4"/>
  <p:tag name="KSO_WM_SLIDE_INDEX" val="4"/>
  <p:tag name="KSO_WM_TAG_VERSION" val="1.0"/>
  <p:tag name="KSO_WM_BEAUTIFY_FLAG" val="#wm#"/>
  <p:tag name="KSO_WM_TEMPLATE_CATEGORY" val="custom"/>
  <p:tag name="KSO_WM_TEMPLATE_INDEX" val="20186579"/>
  <p:tag name="KSO_WM_SLIDE_TYPE" val="contents"/>
  <p:tag name="KSO_WM_SLIDE_SUBTYPE" val="diag"/>
  <p:tag name="KSO_WM_DIAGRAM_GROUP_CODE" val="l1-1"/>
  <p:tag name="KSO_WM_SLIDE_DIAGTYPE" val="l"/>
  <p:tag name="KSO_WM_SLIDE_LAYOUT" val="a_b_l"/>
  <p:tag name="KSO_WM_SLIDE_LAYOUT_CNT" val="1_1_1"/>
  <p:tag name="KSO_WM_TEMPLATE_MASTER_TYPE" val="1"/>
  <p:tag name="KSO_WM_TEMPLATE_COLOR_TYPE" val="1"/>
</p:tagLst>
</file>

<file path=ppt/tags/tag2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i*1_1"/>
  <p:tag name="KSO_WM_TEMPLATE_CATEGORY" val="custom"/>
  <p:tag name="KSO_WM_TEMPLATE_INDEX" val="20186579"/>
  <p:tag name="KSO_WM_UNIT_LAYERLEVEL" val="1_1"/>
  <p:tag name="KSO_WM_TAG_VERSION" val="1.0"/>
  <p:tag name="KSO_WM_BEAUTIFY_FLAG" val="#wm#"/>
  <p:tag name="KSO_WM_DIAGRAM_GROUP_CODE" val="l1-1"/>
  <p:tag name="KSO_WM_UNIT_TYPE" val="l_i"/>
  <p:tag name="KSO_WM_UNIT_INDEX" val="1_1"/>
  <p:tag name="KSO_WM_UNIT_LINE_FORE_SCHEMECOLOR_INDEX" val="14"/>
  <p:tag name="KSO_WM_UNIT_LINE_FILL_TYPE" val="2"/>
  <p:tag name="KSO_WM_UNIT_USESOURCEFORMAT_APPLY" val="1"/>
</p:tagLst>
</file>

<file path=ppt/tags/tag2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h_i*1_1_1"/>
  <p:tag name="KSO_WM_TEMPLATE_CATEGORY" val="custom"/>
  <p:tag name="KSO_WM_TEMPLATE_INDEX" val="20186579"/>
  <p:tag name="KSO_WM_UNIT_LAYERLEVEL" val="1_1_1"/>
  <p:tag name="KSO_WM_TAG_VERSION" val="1.0"/>
  <p:tag name="KSO_WM_BEAUTIFY_FLAG" val="#wm#"/>
  <p:tag name="KSO_WM_DIAGRAM_GROUP_CODE" val="l1-1"/>
  <p:tag name="KSO_WM_UNIT_TYPE" val="l_h_i"/>
  <p:tag name="KSO_WM_UNIT_INDEX" val="1_1_1"/>
  <p:tag name="KSO_WM_UNIT_FILL_FORE_SCHEMECOLOR_INDEX" val="5"/>
  <p:tag name="KSO_WM_UNIT_FILL_TYPE" val="1"/>
  <p:tag name="KSO_WM_UNIT_LINE_FORE_SCHEMECOLOR_INDEX" val="14"/>
  <p:tag name="KSO_WM_UNIT_LINE_FILL_TYPE" val="2"/>
  <p:tag name="KSO_WM_UNIT_TEXT_FILL_FORE_SCHEMECOLOR_INDEX" val="13"/>
  <p:tag name="KSO_WM_UNIT_TEXT_FILL_TYPE" val="1"/>
  <p:tag name="KSO_WM_UNIT_USESOURCEFORMAT_APPLY" val="1"/>
</p:tagLst>
</file>

<file path=ppt/tags/tag2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h_i*1_1_2"/>
  <p:tag name="KSO_WM_TEMPLATE_CATEGORY" val="custom"/>
  <p:tag name="KSO_WM_TEMPLATE_INDEX" val="20186579"/>
  <p:tag name="KSO_WM_UNIT_LAYERLEVEL" val="1_1_1"/>
  <p:tag name="KSO_WM_TAG_VERSION" val="1.0"/>
  <p:tag name="KSO_WM_BEAUTIFY_FLAG" val="#wm#"/>
  <p:tag name="KSO_WM_DIAGRAM_GROUP_CODE" val="l1-1"/>
  <p:tag name="KSO_WM_UNIT_TYPE" val="l_h_i"/>
  <p:tag name="KSO_WM_UNIT_INDEX" val="1_1_2"/>
  <p:tag name="KSO_WM_UNIT_FILL_FORE_SCHEMECOLOR_INDEX" val="14"/>
  <p:tag name="KSO_WM_UNIT_FILL_TYPE" val="1"/>
  <p:tag name="KSO_WM_UNIT_TEXT_FILL_FORE_SCHEMECOLOR_INDEX" val="14"/>
  <p:tag name="KSO_WM_UNIT_TEXT_FILL_TYPE" val="1"/>
  <p:tag name="KSO_WM_UNIT_USESOURCEFORMAT_APPLY" val="1"/>
</p:tagLst>
</file>

<file path=ppt/tags/tag2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h_f*1_1_1"/>
  <p:tag name="KSO_WM_TEMPLATE_CATEGORY" val="custom"/>
  <p:tag name="KSO_WM_TEMPLATE_INDEX" val="20186579"/>
  <p:tag name="KSO_WM_UNIT_LAYERLEVEL" val="1_1_1"/>
  <p:tag name="KSO_WM_TAG_VERSION" val="1.0"/>
  <p:tag name="KSO_WM_BEAUTIFY_FLAG" val="#wm#"/>
  <p:tag name="KSO_WM_UNIT_NOCLEAR" val="0"/>
  <p:tag name="KSO_WM_UNIT_VALUE" val="80"/>
  <p:tag name="KSO_WM_DIAGRAM_GROUP_CODE" val="l1-1"/>
  <p:tag name="KSO_WM_UNIT_TYPE" val="l_h_f"/>
  <p:tag name="KSO_WM_UNIT_INDEX" val="1_1_1"/>
  <p:tag name="KSO_WM_UNIT_PRESET_TEXT" val="单击此处添加文本具体内容"/>
  <p:tag name="KSO_WM_UNIT_TEXT_FILL_FORE_SCHEMECOLOR_INDEX" val="1"/>
  <p:tag name="KSO_WM_UNIT_TEXT_FILL_TYPE" val="1"/>
  <p:tag name="KSO_WM_UNIT_USESOURCEFORMAT_APPLY" val="1"/>
</p:tagLst>
</file>

<file path=ppt/tags/tag2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h_a*1_1_1"/>
  <p:tag name="KSO_WM_TEMPLATE_CATEGORY" val="custom"/>
  <p:tag name="KSO_WM_TEMPLATE_INDEX" val="20186579"/>
  <p:tag name="KSO_WM_UNIT_LAYERLEVEL" val="1_1_1"/>
  <p:tag name="KSO_WM_TAG_VERSION" val="1.0"/>
  <p:tag name="KSO_WM_BEAUTIFY_FLAG" val="#wm#"/>
  <p:tag name="KSO_WM_UNIT_ISCONTENTSTITLE" val="0"/>
  <p:tag name="KSO_WM_UNIT_NOCLEAR" val="0"/>
  <p:tag name="KSO_WM_DIAGRAM_GROUP_CODE" val="l1-1"/>
  <p:tag name="KSO_WM_UNIT_TYPE" val="l_h_a"/>
  <p:tag name="KSO_WM_UNIT_INDEX" val="1_1_1"/>
  <p:tag name="KSO_WM_UNIT_PRESET_TEXT" val="添加标题"/>
  <p:tag name="KSO_WM_UNIT_VALUE" val="11"/>
  <p:tag name="KSO_WM_UNIT_TEXT_FILL_FORE_SCHEMECOLOR_INDEX" val="13"/>
  <p:tag name="KSO_WM_UNIT_TEXT_FILL_TYPE" val="1"/>
  <p:tag name="KSO_WM_UNIT_USESOURCEFORMAT_APPLY" val="1"/>
</p:tagLst>
</file>

<file path=ppt/tags/tag2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h_i*1_2_1"/>
  <p:tag name="KSO_WM_TEMPLATE_CATEGORY" val="custom"/>
  <p:tag name="KSO_WM_TEMPLATE_INDEX" val="20186579"/>
  <p:tag name="KSO_WM_UNIT_LAYERLEVEL" val="1_1_1"/>
  <p:tag name="KSO_WM_TAG_VERSION" val="1.0"/>
  <p:tag name="KSO_WM_BEAUTIFY_FLAG" val="#wm#"/>
  <p:tag name="KSO_WM_DIAGRAM_GROUP_CODE" val="l1-1"/>
  <p:tag name="KSO_WM_UNIT_TYPE" val="l_h_i"/>
  <p:tag name="KSO_WM_UNIT_INDEX" val="1_2_1"/>
  <p:tag name="KSO_WM_UNIT_FILL_FORE_SCHEMECOLOR_INDEX" val="6"/>
  <p:tag name="KSO_WM_UNIT_FILL_TYPE" val="1"/>
  <p:tag name="KSO_WM_UNIT_LINE_FORE_SCHEMECOLOR_INDEX" val="14"/>
  <p:tag name="KSO_WM_UNIT_LINE_FILL_TYPE" val="2"/>
  <p:tag name="KSO_WM_UNIT_TEXT_FILL_FORE_SCHEMECOLOR_INDEX" val="13"/>
  <p:tag name="KSO_WM_UNIT_TEXT_FILL_TYPE" val="1"/>
  <p:tag name="KSO_WM_UNIT_USESOURCEFORMAT_APPLY" val="1"/>
</p:tagLst>
</file>

<file path=ppt/tags/tag2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h_i*1_2_2"/>
  <p:tag name="KSO_WM_TEMPLATE_CATEGORY" val="custom"/>
  <p:tag name="KSO_WM_TEMPLATE_INDEX" val="20186579"/>
  <p:tag name="KSO_WM_UNIT_LAYERLEVEL" val="1_1_1"/>
  <p:tag name="KSO_WM_TAG_VERSION" val="1.0"/>
  <p:tag name="KSO_WM_BEAUTIFY_FLAG" val="#wm#"/>
  <p:tag name="KSO_WM_DIAGRAM_GROUP_CODE" val="l1-1"/>
  <p:tag name="KSO_WM_UNIT_TYPE" val="l_h_i"/>
  <p:tag name="KSO_WM_UNIT_INDEX" val="1_2_2"/>
  <p:tag name="KSO_WM_UNIT_FILL_FORE_SCHEMECOLOR_INDEX" val="14"/>
  <p:tag name="KSO_WM_UNIT_FILL_TYPE" val="1"/>
  <p:tag name="KSO_WM_UNIT_TEXT_FILL_FORE_SCHEMECOLOR_INDEX" val="14"/>
  <p:tag name="KSO_WM_UNIT_TEXT_FILL_TYPE" val="1"/>
  <p:tag name="KSO_WM_UNIT_USESOURCEFORMAT_APPLY" val="1"/>
</p:tagLst>
</file>

<file path=ppt/tags/tag2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h_f*1_2_1"/>
  <p:tag name="KSO_WM_TEMPLATE_CATEGORY" val="custom"/>
  <p:tag name="KSO_WM_TEMPLATE_INDEX" val="20186579"/>
  <p:tag name="KSO_WM_UNIT_LAYERLEVEL" val="1_1_1"/>
  <p:tag name="KSO_WM_TAG_VERSION" val="1.0"/>
  <p:tag name="KSO_WM_BEAUTIFY_FLAG" val="#wm#"/>
  <p:tag name="KSO_WM_UNIT_NOCLEAR" val="0"/>
  <p:tag name="KSO_WM_UNIT_VALUE" val="80"/>
  <p:tag name="KSO_WM_DIAGRAM_GROUP_CODE" val="l1-1"/>
  <p:tag name="KSO_WM_UNIT_TYPE" val="l_h_f"/>
  <p:tag name="KSO_WM_UNIT_INDEX" val="1_2_1"/>
  <p:tag name="KSO_WM_UNIT_PRESET_TEXT" val="单击此处添加文本具体内容"/>
  <p:tag name="KSO_WM_UNIT_TEXT_FILL_FORE_SCHEMECOLOR_INDEX" val="1"/>
  <p:tag name="KSO_WM_UNIT_TEXT_FILL_TYPE" val="1"/>
  <p:tag name="KSO_WM_UNIT_USESOURCEFORMAT_APPLY" val="1"/>
</p:tagLst>
</file>

<file path=ppt/tags/tag2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h_a*1_2_1"/>
  <p:tag name="KSO_WM_TEMPLATE_CATEGORY" val="custom"/>
  <p:tag name="KSO_WM_TEMPLATE_INDEX" val="20186579"/>
  <p:tag name="KSO_WM_UNIT_LAYERLEVEL" val="1_1_1"/>
  <p:tag name="KSO_WM_TAG_VERSION" val="1.0"/>
  <p:tag name="KSO_WM_BEAUTIFY_FLAG" val="#wm#"/>
  <p:tag name="KSO_WM_UNIT_ISCONTENTSTITLE" val="0"/>
  <p:tag name="KSO_WM_UNIT_NOCLEAR" val="0"/>
  <p:tag name="KSO_WM_DIAGRAM_GROUP_CODE" val="l1-1"/>
  <p:tag name="KSO_WM_UNIT_TYPE" val="l_h_a"/>
  <p:tag name="KSO_WM_UNIT_INDEX" val="1_2_1"/>
  <p:tag name="KSO_WM_UNIT_PRESET_TEXT" val="添加标题"/>
  <p:tag name="KSO_WM_UNIT_VALUE" val="11"/>
  <p:tag name="KSO_WM_UNIT_TEXT_FILL_FORE_SCHEMECOLOR_INDEX" val="13"/>
  <p:tag name="KSO_WM_UNIT_TEXT_FILL_TYPE" val="1"/>
  <p:tag name="KSO_WM_UNIT_USESOURCEFORMAT_APPLY" val="1"/>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h_i*1_3_1"/>
  <p:tag name="KSO_WM_TEMPLATE_CATEGORY" val="custom"/>
  <p:tag name="KSO_WM_TEMPLATE_INDEX" val="20186579"/>
  <p:tag name="KSO_WM_UNIT_LAYERLEVEL" val="1_1_1"/>
  <p:tag name="KSO_WM_TAG_VERSION" val="1.0"/>
  <p:tag name="KSO_WM_BEAUTIFY_FLAG" val="#wm#"/>
  <p:tag name="KSO_WM_DIAGRAM_GROUP_CODE" val="l1-1"/>
  <p:tag name="KSO_WM_UNIT_TYPE" val="l_h_i"/>
  <p:tag name="KSO_WM_UNIT_INDEX" val="1_3_1"/>
  <p:tag name="KSO_WM_UNIT_FILL_FORE_SCHEMECOLOR_INDEX" val="7"/>
  <p:tag name="KSO_WM_UNIT_FILL_TYPE" val="1"/>
  <p:tag name="KSO_WM_UNIT_LINE_FORE_SCHEMECOLOR_INDEX" val="14"/>
  <p:tag name="KSO_WM_UNIT_LINE_FILL_TYPE" val="2"/>
  <p:tag name="KSO_WM_UNIT_TEXT_FILL_FORE_SCHEMECOLOR_INDEX" val="13"/>
  <p:tag name="KSO_WM_UNIT_TEXT_FILL_TYPE" val="1"/>
  <p:tag name="KSO_WM_UNIT_USESOURCEFORMAT_APPLY" val="1"/>
</p:tagLst>
</file>

<file path=ppt/tags/tag2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h_i*1_3_2"/>
  <p:tag name="KSO_WM_TEMPLATE_CATEGORY" val="custom"/>
  <p:tag name="KSO_WM_TEMPLATE_INDEX" val="20186579"/>
  <p:tag name="KSO_WM_UNIT_LAYERLEVEL" val="1_1_1"/>
  <p:tag name="KSO_WM_TAG_VERSION" val="1.0"/>
  <p:tag name="KSO_WM_BEAUTIFY_FLAG" val="#wm#"/>
  <p:tag name="KSO_WM_DIAGRAM_GROUP_CODE" val="l1-1"/>
  <p:tag name="KSO_WM_UNIT_TYPE" val="l_h_i"/>
  <p:tag name="KSO_WM_UNIT_INDEX" val="1_3_2"/>
  <p:tag name="KSO_WM_UNIT_FILL_FORE_SCHEMECOLOR_INDEX" val="14"/>
  <p:tag name="KSO_WM_UNIT_FILL_TYPE" val="1"/>
  <p:tag name="KSO_WM_UNIT_TEXT_FILL_FORE_SCHEMECOLOR_INDEX" val="14"/>
  <p:tag name="KSO_WM_UNIT_TEXT_FILL_TYPE" val="1"/>
  <p:tag name="KSO_WM_UNIT_USESOURCEFORMAT_APPLY" val="1"/>
</p:tagLst>
</file>

<file path=ppt/tags/tag2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h_f*1_3_1"/>
  <p:tag name="KSO_WM_TEMPLATE_CATEGORY" val="custom"/>
  <p:tag name="KSO_WM_TEMPLATE_INDEX" val="20186579"/>
  <p:tag name="KSO_WM_UNIT_LAYERLEVEL" val="1_1_1"/>
  <p:tag name="KSO_WM_TAG_VERSION" val="1.0"/>
  <p:tag name="KSO_WM_BEAUTIFY_FLAG" val="#wm#"/>
  <p:tag name="KSO_WM_UNIT_NOCLEAR" val="0"/>
  <p:tag name="KSO_WM_UNIT_VALUE" val="80"/>
  <p:tag name="KSO_WM_DIAGRAM_GROUP_CODE" val="l1-1"/>
  <p:tag name="KSO_WM_UNIT_TYPE" val="l_h_f"/>
  <p:tag name="KSO_WM_UNIT_INDEX" val="1_3_1"/>
  <p:tag name="KSO_WM_UNIT_PRESET_TEXT" val="单击此处添加文本具体内容"/>
  <p:tag name="KSO_WM_UNIT_TEXT_FILL_FORE_SCHEMECOLOR_INDEX" val="1"/>
  <p:tag name="KSO_WM_UNIT_TEXT_FILL_TYPE" val="1"/>
  <p:tag name="KSO_WM_UNIT_USESOURCEFORMAT_APPLY" val="1"/>
</p:tagLst>
</file>

<file path=ppt/tags/tag2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h_a*1_3_1"/>
  <p:tag name="KSO_WM_TEMPLATE_CATEGORY" val="custom"/>
  <p:tag name="KSO_WM_TEMPLATE_INDEX" val="20186579"/>
  <p:tag name="KSO_WM_UNIT_LAYERLEVEL" val="1_1_1"/>
  <p:tag name="KSO_WM_TAG_VERSION" val="1.0"/>
  <p:tag name="KSO_WM_BEAUTIFY_FLAG" val="#wm#"/>
  <p:tag name="KSO_WM_UNIT_ISCONTENTSTITLE" val="0"/>
  <p:tag name="KSO_WM_UNIT_NOCLEAR" val="0"/>
  <p:tag name="KSO_WM_DIAGRAM_GROUP_CODE" val="l1-1"/>
  <p:tag name="KSO_WM_UNIT_TYPE" val="l_h_a"/>
  <p:tag name="KSO_WM_UNIT_INDEX" val="1_3_1"/>
  <p:tag name="KSO_WM_UNIT_PRESET_TEXT" val="添加标题"/>
  <p:tag name="KSO_WM_UNIT_VALUE" val="11"/>
  <p:tag name="KSO_WM_UNIT_TEXT_FILL_FORE_SCHEMECOLOR_INDEX" val="13"/>
  <p:tag name="KSO_WM_UNIT_TEXT_FILL_TYPE" val="1"/>
  <p:tag name="KSO_WM_UNIT_USESOURCEFORMAT_APPLY" val="1"/>
</p:tagLst>
</file>

<file path=ppt/tags/tag2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h_i*1_4_1"/>
  <p:tag name="KSO_WM_TEMPLATE_CATEGORY" val="custom"/>
  <p:tag name="KSO_WM_TEMPLATE_INDEX" val="20186579"/>
  <p:tag name="KSO_WM_UNIT_LAYERLEVEL" val="1_1_1"/>
  <p:tag name="KSO_WM_TAG_VERSION" val="1.0"/>
  <p:tag name="KSO_WM_BEAUTIFY_FLAG" val="#wm#"/>
  <p:tag name="KSO_WM_DIAGRAM_GROUP_CODE" val="l1-1"/>
  <p:tag name="KSO_WM_UNIT_TYPE" val="l_h_i"/>
  <p:tag name="KSO_WM_UNIT_INDEX" val="1_4_1"/>
  <p:tag name="KSO_WM_UNIT_FILL_FORE_SCHEMECOLOR_INDEX" val="8"/>
  <p:tag name="KSO_WM_UNIT_FILL_TYPE" val="1"/>
  <p:tag name="KSO_WM_UNIT_LINE_FORE_SCHEMECOLOR_INDEX" val="14"/>
  <p:tag name="KSO_WM_UNIT_LINE_FILL_TYPE" val="2"/>
  <p:tag name="KSO_WM_UNIT_TEXT_FILL_FORE_SCHEMECOLOR_INDEX" val="13"/>
  <p:tag name="KSO_WM_UNIT_TEXT_FILL_TYPE" val="1"/>
  <p:tag name="KSO_WM_UNIT_USESOURCEFORMAT_APPLY" val="1"/>
</p:tagLst>
</file>

<file path=ppt/tags/tag2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h_i*1_4_2"/>
  <p:tag name="KSO_WM_TEMPLATE_CATEGORY" val="custom"/>
  <p:tag name="KSO_WM_TEMPLATE_INDEX" val="20186579"/>
  <p:tag name="KSO_WM_UNIT_LAYERLEVEL" val="1_1_1"/>
  <p:tag name="KSO_WM_TAG_VERSION" val="1.0"/>
  <p:tag name="KSO_WM_BEAUTIFY_FLAG" val="#wm#"/>
  <p:tag name="KSO_WM_DIAGRAM_GROUP_CODE" val="l1-1"/>
  <p:tag name="KSO_WM_UNIT_TYPE" val="l_h_i"/>
  <p:tag name="KSO_WM_UNIT_INDEX" val="1_4_2"/>
  <p:tag name="KSO_WM_UNIT_FILL_FORE_SCHEMECOLOR_INDEX" val="14"/>
  <p:tag name="KSO_WM_UNIT_FILL_TYPE" val="1"/>
  <p:tag name="KSO_WM_UNIT_TEXT_FILL_FORE_SCHEMECOLOR_INDEX" val="14"/>
  <p:tag name="KSO_WM_UNIT_TEXT_FILL_TYPE" val="1"/>
  <p:tag name="KSO_WM_UNIT_USESOURCEFORMAT_APPLY" val="1"/>
</p:tagLst>
</file>

<file path=ppt/tags/tag2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h_a*1_4_1"/>
  <p:tag name="KSO_WM_TEMPLATE_CATEGORY" val="custom"/>
  <p:tag name="KSO_WM_TEMPLATE_INDEX" val="20186579"/>
  <p:tag name="KSO_WM_UNIT_LAYERLEVEL" val="1_1_1"/>
  <p:tag name="KSO_WM_TAG_VERSION" val="1.0"/>
  <p:tag name="KSO_WM_BEAUTIFY_FLAG" val="#wm#"/>
  <p:tag name="KSO_WM_UNIT_ISCONTENTSTITLE" val="0"/>
  <p:tag name="KSO_WM_UNIT_NOCLEAR" val="0"/>
  <p:tag name="KSO_WM_DIAGRAM_GROUP_CODE" val="l1-1"/>
  <p:tag name="KSO_WM_UNIT_TYPE" val="l_h_a"/>
  <p:tag name="KSO_WM_UNIT_INDEX" val="1_4_1"/>
  <p:tag name="KSO_WM_UNIT_PRESET_TEXT" val="添加标题"/>
  <p:tag name="KSO_WM_UNIT_VALUE" val="11"/>
  <p:tag name="KSO_WM_UNIT_TEXT_FILL_FORE_SCHEMECOLOR_INDEX" val="13"/>
  <p:tag name="KSO_WM_UNIT_TEXT_FILL_TYPE" val="1"/>
  <p:tag name="KSO_WM_UNIT_USESOURCEFORMAT_APPLY" val="1"/>
</p:tagLst>
</file>

<file path=ppt/tags/tag2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i*1_2"/>
  <p:tag name="KSO_WM_TEMPLATE_CATEGORY" val="custom"/>
  <p:tag name="KSO_WM_TEMPLATE_INDEX" val="20186579"/>
  <p:tag name="KSO_WM_UNIT_LAYERLEVEL" val="1_1"/>
  <p:tag name="KSO_WM_TAG_VERSION" val="1.0"/>
  <p:tag name="KSO_WM_BEAUTIFY_FLAG" val="#wm#"/>
  <p:tag name="KSO_WM_DIAGRAM_GROUP_CODE" val="l1-1"/>
  <p:tag name="KSO_WM_UNIT_TYPE" val="l_i"/>
  <p:tag name="KSO_WM_UNIT_INDEX" val="1_2"/>
  <p:tag name="KSO_WM_UNIT_LINE_FORE_SCHEMECOLOR_INDEX" val="14"/>
  <p:tag name="KSO_WM_UNIT_LINE_FILL_TYPE" val="2"/>
  <p:tag name="KSO_WM_UNIT_USESOURCEFORMAT_APPLY" val="1"/>
</p:tagLst>
</file>

<file path=ppt/tags/tag2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i*1_3"/>
  <p:tag name="KSO_WM_TEMPLATE_CATEGORY" val="custom"/>
  <p:tag name="KSO_WM_TEMPLATE_INDEX" val="20186579"/>
  <p:tag name="KSO_WM_UNIT_LAYERLEVEL" val="1_1"/>
  <p:tag name="KSO_WM_TAG_VERSION" val="1.0"/>
  <p:tag name="KSO_WM_BEAUTIFY_FLAG" val="#wm#"/>
  <p:tag name="KSO_WM_DIAGRAM_GROUP_CODE" val="l1-1"/>
  <p:tag name="KSO_WM_UNIT_TYPE" val="l_i"/>
  <p:tag name="KSO_WM_UNIT_INDEX" val="1_3"/>
  <p:tag name="KSO_WM_UNIT_LINE_FORE_SCHEMECOLOR_INDEX" val="14"/>
  <p:tag name="KSO_WM_UNIT_LINE_FILL_TYPE" val="2"/>
  <p:tag name="KSO_WM_UNIT_USESOURCEFORMAT_APPLY" val="1"/>
</p:tagLst>
</file>

<file path=ppt/tags/tag2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i*1_4"/>
  <p:tag name="KSO_WM_TEMPLATE_CATEGORY" val="custom"/>
  <p:tag name="KSO_WM_TEMPLATE_INDEX" val="20186579"/>
  <p:tag name="KSO_WM_UNIT_LAYERLEVEL" val="1_1"/>
  <p:tag name="KSO_WM_TAG_VERSION" val="1.0"/>
  <p:tag name="KSO_WM_BEAUTIFY_FLAG" val="#wm#"/>
  <p:tag name="KSO_WM_DIAGRAM_GROUP_CODE" val="l1-1"/>
  <p:tag name="KSO_WM_UNIT_TYPE" val="l_i"/>
  <p:tag name="KSO_WM_UNIT_INDEX" val="1_4"/>
  <p:tag name="KSO_WM_UNIT_LINE_FORE_SCHEMECOLOR_INDEX" val="14"/>
  <p:tag name="KSO_WM_UNIT_LINE_FILL_TYPE" val="2"/>
  <p:tag name="KSO_WM_UNIT_USESOURCEFORMAT_APPLY" val="1"/>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a*1"/>
  <p:tag name="KSO_WM_TEMPLATE_CATEGORY" val="custom"/>
  <p:tag name="KSO_WM_TEMPLATE_INDEX" val="20186579"/>
  <p:tag name="KSO_WM_UNIT_LAYERLEVEL" val="1"/>
  <p:tag name="KSO_WM_TAG_VERSION" val="1.0"/>
  <p:tag name="KSO_WM_BEAUTIFY_FLAG" val="#wm#"/>
  <p:tag name="KSO_WM_UNIT_ISCONTENTSTITLE" val="1"/>
  <p:tag name="KSO_WM_UNIT_PRESET_TEXT" val="目录"/>
  <p:tag name="KSO_WM_UNIT_NOCLEAR" val="0"/>
  <p:tag name="KSO_WM_UNIT_VALUE" val="25"/>
  <p:tag name="KSO_WM_DIAGRAM_GROUP_CODE" val="l1-1"/>
  <p:tag name="KSO_WM_UNIT_TYPE" val="a"/>
  <p:tag name="KSO_WM_UNIT_INDEX" val="1"/>
  <p:tag name="KSO_WM_UNIT_TEXT_FILL_FORE_SCHEMECOLOR_INDEX" val="13"/>
  <p:tag name="KSO_WM_UNIT_TEXT_FILL_TYPE" val="1"/>
  <p:tag name="KSO_WM_UNIT_USESOURCEFORMAT_APPLY" val="1"/>
</p:tagLst>
</file>

<file path=ppt/tags/tag25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CONTENT"/>
  <p:tag name="KSO_WM_UNIT_VALUE" val="6"/>
  <p:tag name="KSO_WM_UNIT_HIGHLIGHT" val="0"/>
  <p:tag name="KSO_WM_UNIT_COMPATIBLE" val="0"/>
  <p:tag name="KSO_WM_UNIT_TYPE" val="b"/>
  <p:tag name="KSO_WM_UNIT_INDEX" val="1"/>
  <p:tag name="KSO_WM_UNIT_ID" val="custom20186579_4*b*1"/>
  <p:tag name="KSO_WM_TEMPLATE_CATEGORY" val="custom"/>
  <p:tag name="KSO_WM_TEMPLATE_INDEX" val="20186579"/>
  <p:tag name="KSO_WM_UNIT_LAYERLEVEL" val="1"/>
  <p:tag name="KSO_WM_TAG_VERSION" val="1.0"/>
  <p:tag name="KSO_WM_BEAUTIFY_FLAG" val="#wm#"/>
  <p:tag name="KSO_WM_DIAGRAM_GROUP_CODE" val="l1-1"/>
  <p:tag name="KSO_WM_UNIT_COLOR_SCHEME_SHAPE_ID" val="65"/>
  <p:tag name="KSO_WM_UNIT_COLOR_SCHEME_PARENT_PAGE" val="0_1"/>
  <p:tag name="KSO_WM_UNIT_NOCLEAR" val="0"/>
  <p:tag name="KSO_WM_UNIT_DIAGRAM_ISNUMVISUAL" val="0"/>
  <p:tag name="KSO_WM_UNIT_DIAGRAM_ISREFERUNIT" val="0"/>
  <p:tag name="KSO_WM_UNIT_TEXT_FILL_FORE_SCHEMECOLOR_INDEX" val="5"/>
  <p:tag name="KSO_WM_UNIT_TEXT_FILL_TYPE" val="1"/>
  <p:tag name="KSO_WM_UNIT_USESOURCEFORMAT_APPLY" val="1"/>
</p:tagLst>
</file>

<file path=ppt/tags/tag2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h_i*1_1_1"/>
  <p:tag name="KSO_WM_TEMPLATE_CATEGORY" val="custom"/>
  <p:tag name="KSO_WM_TEMPLATE_INDEX" val="20186579"/>
  <p:tag name="KSO_WM_UNIT_LAYERLEVEL" val="1_1_1"/>
  <p:tag name="KSO_WM_TAG_VERSION" val="1.0"/>
  <p:tag name="KSO_WM_BEAUTIFY_FLAG" val="#wm#"/>
  <p:tag name="KSO_WM_DIAGRAM_GROUP_CODE" val="l1-1"/>
  <p:tag name="KSO_WM_UNIT_TYPE" val="l_h_i"/>
  <p:tag name="KSO_WM_UNIT_INDEX" val="1_1_1"/>
  <p:tag name="KSO_WM_UNIT_FILL_FORE_SCHEMECOLOR_INDEX" val="5"/>
  <p:tag name="KSO_WM_UNIT_FILL_TYPE" val="1"/>
  <p:tag name="KSO_WM_UNIT_LINE_FORE_SCHEMECOLOR_INDEX" val="14"/>
  <p:tag name="KSO_WM_UNIT_LINE_FILL_TYPE" val="2"/>
  <p:tag name="KSO_WM_UNIT_TEXT_FILL_FORE_SCHEMECOLOR_INDEX" val="13"/>
  <p:tag name="KSO_WM_UNIT_TEXT_FILL_TYPE" val="1"/>
  <p:tag name="KSO_WM_UNIT_USESOURCEFORMAT_APPLY" val="1"/>
</p:tagLst>
</file>

<file path=ppt/tags/tag2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h_i*1_1_2"/>
  <p:tag name="KSO_WM_TEMPLATE_CATEGORY" val="custom"/>
  <p:tag name="KSO_WM_TEMPLATE_INDEX" val="20186579"/>
  <p:tag name="KSO_WM_UNIT_LAYERLEVEL" val="1_1_1"/>
  <p:tag name="KSO_WM_TAG_VERSION" val="1.0"/>
  <p:tag name="KSO_WM_BEAUTIFY_FLAG" val="#wm#"/>
  <p:tag name="KSO_WM_DIAGRAM_GROUP_CODE" val="l1-1"/>
  <p:tag name="KSO_WM_UNIT_TYPE" val="l_h_i"/>
  <p:tag name="KSO_WM_UNIT_INDEX" val="1_1_2"/>
  <p:tag name="KSO_WM_UNIT_FILL_FORE_SCHEMECOLOR_INDEX" val="14"/>
  <p:tag name="KSO_WM_UNIT_FILL_TYPE" val="1"/>
  <p:tag name="KSO_WM_UNIT_TEXT_FILL_FORE_SCHEMECOLOR_INDEX" val="14"/>
  <p:tag name="KSO_WM_UNIT_TEXT_FILL_TYPE" val="1"/>
  <p:tag name="KSO_WM_UNIT_USESOURCEFORMAT_APPLY" val="1"/>
</p:tagLst>
</file>

<file path=ppt/tags/tag2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h_a*1_1_1"/>
  <p:tag name="KSO_WM_TEMPLATE_CATEGORY" val="custom"/>
  <p:tag name="KSO_WM_TEMPLATE_INDEX" val="20186579"/>
  <p:tag name="KSO_WM_UNIT_LAYERLEVEL" val="1_1_1"/>
  <p:tag name="KSO_WM_TAG_VERSION" val="1.0"/>
  <p:tag name="KSO_WM_BEAUTIFY_FLAG" val="#wm#"/>
  <p:tag name="KSO_WM_UNIT_ISCONTENTSTITLE" val="0"/>
  <p:tag name="KSO_WM_UNIT_NOCLEAR" val="0"/>
  <p:tag name="KSO_WM_DIAGRAM_GROUP_CODE" val="l1-1"/>
  <p:tag name="KSO_WM_UNIT_TYPE" val="l_h_a"/>
  <p:tag name="KSO_WM_UNIT_INDEX" val="1_1_1"/>
  <p:tag name="KSO_WM_UNIT_PRESET_TEXT" val="添加标题"/>
  <p:tag name="KSO_WM_UNIT_VALUE" val="11"/>
  <p:tag name="KSO_WM_UNIT_TEXT_FILL_FORE_SCHEMECOLOR_INDEX" val="13"/>
  <p:tag name="KSO_WM_UNIT_TEXT_FILL_TYPE" val="1"/>
  <p:tag name="KSO_WM_UNIT_USESOURCEFORMAT_APPLY" val="1"/>
</p:tagLst>
</file>

<file path=ppt/tags/tag2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h_i*1_1_1"/>
  <p:tag name="KSO_WM_TEMPLATE_CATEGORY" val="custom"/>
  <p:tag name="KSO_WM_TEMPLATE_INDEX" val="20186579"/>
  <p:tag name="KSO_WM_UNIT_LAYERLEVEL" val="1_1_1"/>
  <p:tag name="KSO_WM_TAG_VERSION" val="1.0"/>
  <p:tag name="KSO_WM_BEAUTIFY_FLAG" val="#wm#"/>
  <p:tag name="KSO_WM_DIAGRAM_GROUP_CODE" val="l1-1"/>
  <p:tag name="KSO_WM_UNIT_TYPE" val="l_h_i"/>
  <p:tag name="KSO_WM_UNIT_INDEX" val="1_1_1"/>
  <p:tag name="KSO_WM_UNIT_FILL_FORE_SCHEMECOLOR_INDEX" val="5"/>
  <p:tag name="KSO_WM_UNIT_FILL_TYPE" val="1"/>
  <p:tag name="KSO_WM_UNIT_LINE_FORE_SCHEMECOLOR_INDEX" val="14"/>
  <p:tag name="KSO_WM_UNIT_LINE_FILL_TYPE" val="2"/>
  <p:tag name="KSO_WM_UNIT_TEXT_FILL_FORE_SCHEMECOLOR_INDEX" val="13"/>
  <p:tag name="KSO_WM_UNIT_TEXT_FILL_TYPE" val="1"/>
  <p:tag name="KSO_WM_UNIT_USESOURCEFORMAT_APPLY" val="1"/>
</p:tagLst>
</file>

<file path=ppt/tags/tag2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h_i*1_1_2"/>
  <p:tag name="KSO_WM_TEMPLATE_CATEGORY" val="custom"/>
  <p:tag name="KSO_WM_TEMPLATE_INDEX" val="20186579"/>
  <p:tag name="KSO_WM_UNIT_LAYERLEVEL" val="1_1_1"/>
  <p:tag name="KSO_WM_TAG_VERSION" val="1.0"/>
  <p:tag name="KSO_WM_BEAUTIFY_FLAG" val="#wm#"/>
  <p:tag name="KSO_WM_DIAGRAM_GROUP_CODE" val="l1-1"/>
  <p:tag name="KSO_WM_UNIT_TYPE" val="l_h_i"/>
  <p:tag name="KSO_WM_UNIT_INDEX" val="1_1_2"/>
  <p:tag name="KSO_WM_UNIT_FILL_FORE_SCHEMECOLOR_INDEX" val="14"/>
  <p:tag name="KSO_WM_UNIT_FILL_TYPE" val="1"/>
  <p:tag name="KSO_WM_UNIT_TEXT_FILL_FORE_SCHEMECOLOR_INDEX" val="14"/>
  <p:tag name="KSO_WM_UNIT_TEXT_FILL_TYPE" val="1"/>
  <p:tag name="KSO_WM_UNIT_USESOURCEFORMAT_APPLY" val="1"/>
</p:tagLst>
</file>

<file path=ppt/tags/tag2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h_a*1_1_1"/>
  <p:tag name="KSO_WM_TEMPLATE_CATEGORY" val="custom"/>
  <p:tag name="KSO_WM_TEMPLATE_INDEX" val="20186579"/>
  <p:tag name="KSO_WM_UNIT_LAYERLEVEL" val="1_1_1"/>
  <p:tag name="KSO_WM_TAG_VERSION" val="1.0"/>
  <p:tag name="KSO_WM_BEAUTIFY_FLAG" val="#wm#"/>
  <p:tag name="KSO_WM_UNIT_ISCONTENTSTITLE" val="0"/>
  <p:tag name="KSO_WM_UNIT_NOCLEAR" val="0"/>
  <p:tag name="KSO_WM_DIAGRAM_GROUP_CODE" val="l1-1"/>
  <p:tag name="KSO_WM_UNIT_TYPE" val="l_h_a"/>
  <p:tag name="KSO_WM_UNIT_INDEX" val="1_1_1"/>
  <p:tag name="KSO_WM_UNIT_PRESET_TEXT" val="添加标题"/>
  <p:tag name="KSO_WM_UNIT_VALUE" val="11"/>
  <p:tag name="KSO_WM_UNIT_TEXT_FILL_FORE_SCHEMECOLOR_INDEX" val="13"/>
  <p:tag name="KSO_WM_UNIT_TEXT_FILL_TYPE" val="1"/>
  <p:tag name="KSO_WM_UNIT_USESOURCEFORMAT_APPLY" val="1"/>
</p:tagLst>
</file>

<file path=ppt/tags/tag2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h_i*1_1_1"/>
  <p:tag name="KSO_WM_TEMPLATE_CATEGORY" val="custom"/>
  <p:tag name="KSO_WM_TEMPLATE_INDEX" val="20186579"/>
  <p:tag name="KSO_WM_UNIT_LAYERLEVEL" val="1_1_1"/>
  <p:tag name="KSO_WM_TAG_VERSION" val="1.0"/>
  <p:tag name="KSO_WM_BEAUTIFY_FLAG" val="#wm#"/>
  <p:tag name="KSO_WM_DIAGRAM_GROUP_CODE" val="l1-1"/>
  <p:tag name="KSO_WM_UNIT_TYPE" val="l_h_i"/>
  <p:tag name="KSO_WM_UNIT_INDEX" val="1_1_1"/>
  <p:tag name="KSO_WM_UNIT_FILL_FORE_SCHEMECOLOR_INDEX" val="5"/>
  <p:tag name="KSO_WM_UNIT_FILL_TYPE" val="1"/>
  <p:tag name="KSO_WM_UNIT_LINE_FORE_SCHEMECOLOR_INDEX" val="14"/>
  <p:tag name="KSO_WM_UNIT_LINE_FILL_TYPE" val="2"/>
  <p:tag name="KSO_WM_UNIT_TEXT_FILL_FORE_SCHEMECOLOR_INDEX" val="13"/>
  <p:tag name="KSO_WM_UNIT_TEXT_FILL_TYPE" val="1"/>
  <p:tag name="KSO_WM_UNIT_USESOURCEFORMAT_APPLY" val="1"/>
</p:tagLst>
</file>

<file path=ppt/tags/tag2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h_i*1_1_2"/>
  <p:tag name="KSO_WM_TEMPLATE_CATEGORY" val="custom"/>
  <p:tag name="KSO_WM_TEMPLATE_INDEX" val="20186579"/>
  <p:tag name="KSO_WM_UNIT_LAYERLEVEL" val="1_1_1"/>
  <p:tag name="KSO_WM_TAG_VERSION" val="1.0"/>
  <p:tag name="KSO_WM_BEAUTIFY_FLAG" val="#wm#"/>
  <p:tag name="KSO_WM_DIAGRAM_GROUP_CODE" val="l1-1"/>
  <p:tag name="KSO_WM_UNIT_TYPE" val="l_h_i"/>
  <p:tag name="KSO_WM_UNIT_INDEX" val="1_1_2"/>
  <p:tag name="KSO_WM_UNIT_FILL_FORE_SCHEMECOLOR_INDEX" val="14"/>
  <p:tag name="KSO_WM_UNIT_FILL_TYPE" val="1"/>
  <p:tag name="KSO_WM_UNIT_TEXT_FILL_FORE_SCHEMECOLOR_INDEX" val="14"/>
  <p:tag name="KSO_WM_UNIT_TEXT_FILL_TYPE" val="1"/>
  <p:tag name="KSO_WM_UNIT_USESOURCEFORMAT_APPLY" val="1"/>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h_a*1_1_1"/>
  <p:tag name="KSO_WM_TEMPLATE_CATEGORY" val="custom"/>
  <p:tag name="KSO_WM_TEMPLATE_INDEX" val="20186579"/>
  <p:tag name="KSO_WM_UNIT_LAYERLEVEL" val="1_1_1"/>
  <p:tag name="KSO_WM_TAG_VERSION" val="1.0"/>
  <p:tag name="KSO_WM_BEAUTIFY_FLAG" val="#wm#"/>
  <p:tag name="KSO_WM_UNIT_ISCONTENTSTITLE" val="0"/>
  <p:tag name="KSO_WM_UNIT_NOCLEAR" val="0"/>
  <p:tag name="KSO_WM_DIAGRAM_GROUP_CODE" val="l1-1"/>
  <p:tag name="KSO_WM_UNIT_TYPE" val="l_h_a"/>
  <p:tag name="KSO_WM_UNIT_INDEX" val="1_1_1"/>
  <p:tag name="KSO_WM_UNIT_PRESET_TEXT" val="添加标题"/>
  <p:tag name="KSO_WM_UNIT_VALUE" val="11"/>
  <p:tag name="KSO_WM_UNIT_TEXT_FILL_FORE_SCHEMECOLOR_INDEX" val="13"/>
  <p:tag name="KSO_WM_UNIT_TEXT_FILL_TYPE" val="1"/>
  <p:tag name="KSO_WM_UNIT_USESOURCEFORMAT_APPLY" val="1"/>
</p:tagLst>
</file>

<file path=ppt/tags/tag2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h_i*1_2_1"/>
  <p:tag name="KSO_WM_TEMPLATE_CATEGORY" val="custom"/>
  <p:tag name="KSO_WM_TEMPLATE_INDEX" val="20186579"/>
  <p:tag name="KSO_WM_UNIT_LAYERLEVEL" val="1_1_1"/>
  <p:tag name="KSO_WM_TAG_VERSION" val="1.0"/>
  <p:tag name="KSO_WM_BEAUTIFY_FLAG" val="#wm#"/>
  <p:tag name="KSO_WM_DIAGRAM_GROUP_CODE" val="l1-1"/>
  <p:tag name="KSO_WM_UNIT_TYPE" val="l_h_i"/>
  <p:tag name="KSO_WM_UNIT_INDEX" val="1_2_1"/>
  <p:tag name="KSO_WM_UNIT_FILL_FORE_SCHEMECOLOR_INDEX" val="6"/>
  <p:tag name="KSO_WM_UNIT_FILL_TYPE" val="1"/>
  <p:tag name="KSO_WM_UNIT_LINE_FORE_SCHEMECOLOR_INDEX" val="14"/>
  <p:tag name="KSO_WM_UNIT_LINE_FILL_TYPE" val="2"/>
  <p:tag name="KSO_WM_UNIT_TEXT_FILL_FORE_SCHEMECOLOR_INDEX" val="13"/>
  <p:tag name="KSO_WM_UNIT_TEXT_FILL_TYPE" val="1"/>
  <p:tag name="KSO_WM_UNIT_USESOURCEFORMAT_APPLY" val="1"/>
</p:tagLst>
</file>

<file path=ppt/tags/tag2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h_i*1_2_2"/>
  <p:tag name="KSO_WM_TEMPLATE_CATEGORY" val="custom"/>
  <p:tag name="KSO_WM_TEMPLATE_INDEX" val="20186579"/>
  <p:tag name="KSO_WM_UNIT_LAYERLEVEL" val="1_1_1"/>
  <p:tag name="KSO_WM_TAG_VERSION" val="1.0"/>
  <p:tag name="KSO_WM_BEAUTIFY_FLAG" val="#wm#"/>
  <p:tag name="KSO_WM_DIAGRAM_GROUP_CODE" val="l1-1"/>
  <p:tag name="KSO_WM_UNIT_TYPE" val="l_h_i"/>
  <p:tag name="KSO_WM_UNIT_INDEX" val="1_2_2"/>
  <p:tag name="KSO_WM_UNIT_FILL_FORE_SCHEMECOLOR_INDEX" val="14"/>
  <p:tag name="KSO_WM_UNIT_FILL_TYPE" val="1"/>
  <p:tag name="KSO_WM_UNIT_TEXT_FILL_FORE_SCHEMECOLOR_INDEX" val="14"/>
  <p:tag name="KSO_WM_UNIT_TEXT_FILL_TYPE" val="1"/>
  <p:tag name="KSO_WM_UNIT_USESOURCEFORMAT_APPLY" val="1"/>
</p:tagLst>
</file>

<file path=ppt/tags/tag2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h_a*1_2_1"/>
  <p:tag name="KSO_WM_TEMPLATE_CATEGORY" val="custom"/>
  <p:tag name="KSO_WM_TEMPLATE_INDEX" val="20186579"/>
  <p:tag name="KSO_WM_UNIT_LAYERLEVEL" val="1_1_1"/>
  <p:tag name="KSO_WM_TAG_VERSION" val="1.0"/>
  <p:tag name="KSO_WM_BEAUTIFY_FLAG" val="#wm#"/>
  <p:tag name="KSO_WM_UNIT_ISCONTENTSTITLE" val="0"/>
  <p:tag name="KSO_WM_UNIT_NOCLEAR" val="0"/>
  <p:tag name="KSO_WM_DIAGRAM_GROUP_CODE" val="l1-1"/>
  <p:tag name="KSO_WM_UNIT_TYPE" val="l_h_a"/>
  <p:tag name="KSO_WM_UNIT_INDEX" val="1_2_1"/>
  <p:tag name="KSO_WM_UNIT_PRESET_TEXT" val="添加标题"/>
  <p:tag name="KSO_WM_UNIT_VALUE" val="11"/>
  <p:tag name="KSO_WM_UNIT_TEXT_FILL_FORE_SCHEMECOLOR_INDEX" val="13"/>
  <p:tag name="KSO_WM_UNIT_TEXT_FILL_TYPE" val="1"/>
  <p:tag name="KSO_WM_UNIT_USESOURCEFORMAT_APPLY" val="1"/>
</p:tagLst>
</file>

<file path=ppt/tags/tag2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h_i*1_1_1"/>
  <p:tag name="KSO_WM_TEMPLATE_CATEGORY" val="custom"/>
  <p:tag name="KSO_WM_TEMPLATE_INDEX" val="20186579"/>
  <p:tag name="KSO_WM_UNIT_LAYERLEVEL" val="1_1_1"/>
  <p:tag name="KSO_WM_TAG_VERSION" val="1.0"/>
  <p:tag name="KSO_WM_BEAUTIFY_FLAG" val="#wm#"/>
  <p:tag name="KSO_WM_DIAGRAM_GROUP_CODE" val="l1-1"/>
  <p:tag name="KSO_WM_UNIT_TYPE" val="l_h_i"/>
  <p:tag name="KSO_WM_UNIT_INDEX" val="1_1_1"/>
  <p:tag name="KSO_WM_UNIT_FILL_FORE_SCHEMECOLOR_INDEX" val="5"/>
  <p:tag name="KSO_WM_UNIT_FILL_TYPE" val="1"/>
  <p:tag name="KSO_WM_UNIT_LINE_FORE_SCHEMECOLOR_INDEX" val="14"/>
  <p:tag name="KSO_WM_UNIT_LINE_FILL_TYPE" val="2"/>
  <p:tag name="KSO_WM_UNIT_TEXT_FILL_FORE_SCHEMECOLOR_INDEX" val="13"/>
  <p:tag name="KSO_WM_UNIT_TEXT_FILL_TYPE" val="1"/>
  <p:tag name="KSO_WM_UNIT_USESOURCEFORMAT_APPLY" val="1"/>
</p:tagLst>
</file>

<file path=ppt/tags/tag2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h_i*1_1_2"/>
  <p:tag name="KSO_WM_TEMPLATE_CATEGORY" val="custom"/>
  <p:tag name="KSO_WM_TEMPLATE_INDEX" val="20186579"/>
  <p:tag name="KSO_WM_UNIT_LAYERLEVEL" val="1_1_1"/>
  <p:tag name="KSO_WM_TAG_VERSION" val="1.0"/>
  <p:tag name="KSO_WM_BEAUTIFY_FLAG" val="#wm#"/>
  <p:tag name="KSO_WM_DIAGRAM_GROUP_CODE" val="l1-1"/>
  <p:tag name="KSO_WM_UNIT_TYPE" val="l_h_i"/>
  <p:tag name="KSO_WM_UNIT_INDEX" val="1_1_2"/>
  <p:tag name="KSO_WM_UNIT_FILL_FORE_SCHEMECOLOR_INDEX" val="14"/>
  <p:tag name="KSO_WM_UNIT_FILL_TYPE" val="1"/>
  <p:tag name="KSO_WM_UNIT_TEXT_FILL_FORE_SCHEMECOLOR_INDEX" val="14"/>
  <p:tag name="KSO_WM_UNIT_TEXT_FILL_TYPE" val="1"/>
  <p:tag name="KSO_WM_UNIT_USESOURCEFORMAT_APPLY" val="1"/>
</p:tagLst>
</file>

<file path=ppt/tags/tag2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h_a*1_1_1"/>
  <p:tag name="KSO_WM_TEMPLATE_CATEGORY" val="custom"/>
  <p:tag name="KSO_WM_TEMPLATE_INDEX" val="20186579"/>
  <p:tag name="KSO_WM_UNIT_LAYERLEVEL" val="1_1_1"/>
  <p:tag name="KSO_WM_TAG_VERSION" val="1.0"/>
  <p:tag name="KSO_WM_BEAUTIFY_FLAG" val="#wm#"/>
  <p:tag name="KSO_WM_UNIT_ISCONTENTSTITLE" val="0"/>
  <p:tag name="KSO_WM_UNIT_NOCLEAR" val="0"/>
  <p:tag name="KSO_WM_DIAGRAM_GROUP_CODE" val="l1-1"/>
  <p:tag name="KSO_WM_UNIT_TYPE" val="l_h_a"/>
  <p:tag name="KSO_WM_UNIT_INDEX" val="1_1_1"/>
  <p:tag name="KSO_WM_UNIT_PRESET_TEXT" val="添加标题"/>
  <p:tag name="KSO_WM_UNIT_VALUE" val="11"/>
  <p:tag name="KSO_WM_UNIT_TEXT_FILL_FORE_SCHEMECOLOR_INDEX" val="13"/>
  <p:tag name="KSO_WM_UNIT_TEXT_FILL_TYPE" val="1"/>
  <p:tag name="KSO_WM_UNIT_USESOURCEFORMAT_APPLY" val="1"/>
</p:tagLst>
</file>

<file path=ppt/tags/tag2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h_i*1_1_1"/>
  <p:tag name="KSO_WM_TEMPLATE_CATEGORY" val="custom"/>
  <p:tag name="KSO_WM_TEMPLATE_INDEX" val="20186579"/>
  <p:tag name="KSO_WM_UNIT_LAYERLEVEL" val="1_1_1"/>
  <p:tag name="KSO_WM_TAG_VERSION" val="1.0"/>
  <p:tag name="KSO_WM_BEAUTIFY_FLAG" val="#wm#"/>
  <p:tag name="KSO_WM_DIAGRAM_GROUP_CODE" val="l1-1"/>
  <p:tag name="KSO_WM_UNIT_TYPE" val="l_h_i"/>
  <p:tag name="KSO_WM_UNIT_INDEX" val="1_1_1"/>
  <p:tag name="KSO_WM_UNIT_FILL_FORE_SCHEMECOLOR_INDEX" val="5"/>
  <p:tag name="KSO_WM_UNIT_FILL_TYPE" val="1"/>
  <p:tag name="KSO_WM_UNIT_LINE_FORE_SCHEMECOLOR_INDEX" val="14"/>
  <p:tag name="KSO_WM_UNIT_LINE_FILL_TYPE" val="2"/>
  <p:tag name="KSO_WM_UNIT_TEXT_FILL_FORE_SCHEMECOLOR_INDEX" val="13"/>
  <p:tag name="KSO_WM_UNIT_TEXT_FILL_TYPE" val="1"/>
  <p:tag name="KSO_WM_UNIT_USESOURCEFORMAT_APPLY" val="1"/>
</p:tagLst>
</file>

<file path=ppt/tags/tag2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h_i*1_1_2"/>
  <p:tag name="KSO_WM_TEMPLATE_CATEGORY" val="custom"/>
  <p:tag name="KSO_WM_TEMPLATE_INDEX" val="20186579"/>
  <p:tag name="KSO_WM_UNIT_LAYERLEVEL" val="1_1_1"/>
  <p:tag name="KSO_WM_TAG_VERSION" val="1.0"/>
  <p:tag name="KSO_WM_BEAUTIFY_FLAG" val="#wm#"/>
  <p:tag name="KSO_WM_DIAGRAM_GROUP_CODE" val="l1-1"/>
  <p:tag name="KSO_WM_UNIT_TYPE" val="l_h_i"/>
  <p:tag name="KSO_WM_UNIT_INDEX" val="1_1_2"/>
  <p:tag name="KSO_WM_UNIT_FILL_FORE_SCHEMECOLOR_INDEX" val="14"/>
  <p:tag name="KSO_WM_UNIT_FILL_TYPE" val="1"/>
  <p:tag name="KSO_WM_UNIT_TEXT_FILL_FORE_SCHEMECOLOR_INDEX" val="14"/>
  <p:tag name="KSO_WM_UNIT_TEXT_FILL_TYPE" val="1"/>
  <p:tag name="KSO_WM_UNIT_USESOURCEFORMAT_APPLY" val="1"/>
</p:tagLst>
</file>

<file path=ppt/tags/tag2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h_a*1_1_1"/>
  <p:tag name="KSO_WM_TEMPLATE_CATEGORY" val="custom"/>
  <p:tag name="KSO_WM_TEMPLATE_INDEX" val="20186579"/>
  <p:tag name="KSO_WM_UNIT_LAYERLEVEL" val="1_1_1"/>
  <p:tag name="KSO_WM_TAG_VERSION" val="1.0"/>
  <p:tag name="KSO_WM_BEAUTIFY_FLAG" val="#wm#"/>
  <p:tag name="KSO_WM_UNIT_ISCONTENTSTITLE" val="0"/>
  <p:tag name="KSO_WM_UNIT_NOCLEAR" val="0"/>
  <p:tag name="KSO_WM_DIAGRAM_GROUP_CODE" val="l1-1"/>
  <p:tag name="KSO_WM_UNIT_TYPE" val="l_h_a"/>
  <p:tag name="KSO_WM_UNIT_INDEX" val="1_1_1"/>
  <p:tag name="KSO_WM_UNIT_PRESET_TEXT" val="添加标题"/>
  <p:tag name="KSO_WM_UNIT_VALUE" val="11"/>
  <p:tag name="KSO_WM_UNIT_TEXT_FILL_FORE_SCHEMECOLOR_INDEX" val="13"/>
  <p:tag name="KSO_WM_UNIT_TEXT_FILL_TYPE" val="1"/>
  <p:tag name="KSO_WM_UNIT_USESOURCEFORMAT_APPLY" val="1"/>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h_i*1_1_1"/>
  <p:tag name="KSO_WM_TEMPLATE_CATEGORY" val="custom"/>
  <p:tag name="KSO_WM_TEMPLATE_INDEX" val="20186579"/>
  <p:tag name="KSO_WM_UNIT_LAYERLEVEL" val="1_1_1"/>
  <p:tag name="KSO_WM_TAG_VERSION" val="1.0"/>
  <p:tag name="KSO_WM_BEAUTIFY_FLAG" val="#wm#"/>
  <p:tag name="KSO_WM_DIAGRAM_GROUP_CODE" val="l1-1"/>
  <p:tag name="KSO_WM_UNIT_TYPE" val="l_h_i"/>
  <p:tag name="KSO_WM_UNIT_INDEX" val="1_1_1"/>
  <p:tag name="KSO_WM_UNIT_FILL_FORE_SCHEMECOLOR_INDEX" val="5"/>
  <p:tag name="KSO_WM_UNIT_FILL_TYPE" val="1"/>
  <p:tag name="KSO_WM_UNIT_LINE_FORE_SCHEMECOLOR_INDEX" val="14"/>
  <p:tag name="KSO_WM_UNIT_LINE_FILL_TYPE" val="2"/>
  <p:tag name="KSO_WM_UNIT_TEXT_FILL_FORE_SCHEMECOLOR_INDEX" val="13"/>
  <p:tag name="KSO_WM_UNIT_TEXT_FILL_TYPE" val="1"/>
  <p:tag name="KSO_WM_UNIT_USESOURCEFORMAT_APPLY" val="1"/>
</p:tagLst>
</file>

<file path=ppt/tags/tag2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h_i*1_1_2"/>
  <p:tag name="KSO_WM_TEMPLATE_CATEGORY" val="custom"/>
  <p:tag name="KSO_WM_TEMPLATE_INDEX" val="20186579"/>
  <p:tag name="KSO_WM_UNIT_LAYERLEVEL" val="1_1_1"/>
  <p:tag name="KSO_WM_TAG_VERSION" val="1.0"/>
  <p:tag name="KSO_WM_BEAUTIFY_FLAG" val="#wm#"/>
  <p:tag name="KSO_WM_DIAGRAM_GROUP_CODE" val="l1-1"/>
  <p:tag name="KSO_WM_UNIT_TYPE" val="l_h_i"/>
  <p:tag name="KSO_WM_UNIT_INDEX" val="1_1_2"/>
  <p:tag name="KSO_WM_UNIT_FILL_FORE_SCHEMECOLOR_INDEX" val="14"/>
  <p:tag name="KSO_WM_UNIT_FILL_TYPE" val="1"/>
  <p:tag name="KSO_WM_UNIT_TEXT_FILL_FORE_SCHEMECOLOR_INDEX" val="14"/>
  <p:tag name="KSO_WM_UNIT_TEXT_FILL_TYPE" val="1"/>
  <p:tag name="KSO_WM_UNIT_USESOURCEFORMAT_APPLY" val="1"/>
</p:tagLst>
</file>

<file path=ppt/tags/tag2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h_a*1_1_1"/>
  <p:tag name="KSO_WM_TEMPLATE_CATEGORY" val="custom"/>
  <p:tag name="KSO_WM_TEMPLATE_INDEX" val="20186579"/>
  <p:tag name="KSO_WM_UNIT_LAYERLEVEL" val="1_1_1"/>
  <p:tag name="KSO_WM_TAG_VERSION" val="1.0"/>
  <p:tag name="KSO_WM_BEAUTIFY_FLAG" val="#wm#"/>
  <p:tag name="KSO_WM_UNIT_ISCONTENTSTITLE" val="0"/>
  <p:tag name="KSO_WM_UNIT_NOCLEAR" val="0"/>
  <p:tag name="KSO_WM_DIAGRAM_GROUP_CODE" val="l1-1"/>
  <p:tag name="KSO_WM_UNIT_TYPE" val="l_h_a"/>
  <p:tag name="KSO_WM_UNIT_INDEX" val="1_1_1"/>
  <p:tag name="KSO_WM_UNIT_PRESET_TEXT" val="添加标题"/>
  <p:tag name="KSO_WM_UNIT_VALUE" val="11"/>
  <p:tag name="KSO_WM_UNIT_TEXT_FILL_FORE_SCHEMECOLOR_INDEX" val="13"/>
  <p:tag name="KSO_WM_UNIT_TEXT_FILL_TYPE" val="1"/>
  <p:tag name="KSO_WM_UNIT_USESOURCEFORMAT_APPLY" val="1"/>
</p:tagLst>
</file>

<file path=ppt/tags/tag2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h_i*1_3_1"/>
  <p:tag name="KSO_WM_TEMPLATE_CATEGORY" val="custom"/>
  <p:tag name="KSO_WM_TEMPLATE_INDEX" val="20186579"/>
  <p:tag name="KSO_WM_UNIT_LAYERLEVEL" val="1_1_1"/>
  <p:tag name="KSO_WM_TAG_VERSION" val="1.0"/>
  <p:tag name="KSO_WM_BEAUTIFY_FLAG" val="#wm#"/>
  <p:tag name="KSO_WM_DIAGRAM_GROUP_CODE" val="l1-1"/>
  <p:tag name="KSO_WM_UNIT_TYPE" val="l_h_i"/>
  <p:tag name="KSO_WM_UNIT_INDEX" val="1_3_1"/>
  <p:tag name="KSO_WM_UNIT_FILL_FORE_SCHEMECOLOR_INDEX" val="7"/>
  <p:tag name="KSO_WM_UNIT_FILL_TYPE" val="1"/>
  <p:tag name="KSO_WM_UNIT_LINE_FORE_SCHEMECOLOR_INDEX" val="14"/>
  <p:tag name="KSO_WM_UNIT_LINE_FILL_TYPE" val="2"/>
  <p:tag name="KSO_WM_UNIT_TEXT_FILL_FORE_SCHEMECOLOR_INDEX" val="13"/>
  <p:tag name="KSO_WM_UNIT_TEXT_FILL_TYPE" val="1"/>
  <p:tag name="KSO_WM_UNIT_USESOURCEFORMAT_APPLY" val="1"/>
</p:tagLst>
</file>

<file path=ppt/tags/tag2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h_i*1_3_2"/>
  <p:tag name="KSO_WM_TEMPLATE_CATEGORY" val="custom"/>
  <p:tag name="KSO_WM_TEMPLATE_INDEX" val="20186579"/>
  <p:tag name="KSO_WM_UNIT_LAYERLEVEL" val="1_1_1"/>
  <p:tag name="KSO_WM_TAG_VERSION" val="1.0"/>
  <p:tag name="KSO_WM_BEAUTIFY_FLAG" val="#wm#"/>
  <p:tag name="KSO_WM_DIAGRAM_GROUP_CODE" val="l1-1"/>
  <p:tag name="KSO_WM_UNIT_TYPE" val="l_h_i"/>
  <p:tag name="KSO_WM_UNIT_INDEX" val="1_3_2"/>
  <p:tag name="KSO_WM_UNIT_FILL_FORE_SCHEMECOLOR_INDEX" val="14"/>
  <p:tag name="KSO_WM_UNIT_FILL_TYPE" val="1"/>
  <p:tag name="KSO_WM_UNIT_TEXT_FILL_FORE_SCHEMECOLOR_INDEX" val="14"/>
  <p:tag name="KSO_WM_UNIT_TEXT_FILL_TYPE" val="1"/>
  <p:tag name="KSO_WM_UNIT_USESOURCEFORMAT_APPLY" val="1"/>
</p:tagLst>
</file>

<file path=ppt/tags/tag2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h_a*1_3_1"/>
  <p:tag name="KSO_WM_TEMPLATE_CATEGORY" val="custom"/>
  <p:tag name="KSO_WM_TEMPLATE_INDEX" val="20186579"/>
  <p:tag name="KSO_WM_UNIT_LAYERLEVEL" val="1_1_1"/>
  <p:tag name="KSO_WM_TAG_VERSION" val="1.0"/>
  <p:tag name="KSO_WM_BEAUTIFY_FLAG" val="#wm#"/>
  <p:tag name="KSO_WM_UNIT_ISCONTENTSTITLE" val="0"/>
  <p:tag name="KSO_WM_UNIT_NOCLEAR" val="0"/>
  <p:tag name="KSO_WM_DIAGRAM_GROUP_CODE" val="l1-1"/>
  <p:tag name="KSO_WM_UNIT_TYPE" val="l_h_a"/>
  <p:tag name="KSO_WM_UNIT_INDEX" val="1_3_1"/>
  <p:tag name="KSO_WM_UNIT_PRESET_TEXT" val="添加标题"/>
  <p:tag name="KSO_WM_UNIT_VALUE" val="11"/>
  <p:tag name="KSO_WM_UNIT_TEXT_FILL_FORE_SCHEMECOLOR_INDEX" val="13"/>
  <p:tag name="KSO_WM_UNIT_TEXT_FILL_TYPE" val="1"/>
  <p:tag name="KSO_WM_UNIT_USESOURCEFORMAT_APPLY" val="1"/>
</p:tagLst>
</file>

<file path=ppt/tags/tag2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h_i*1_3_1"/>
  <p:tag name="KSO_WM_TEMPLATE_CATEGORY" val="custom"/>
  <p:tag name="KSO_WM_TEMPLATE_INDEX" val="20186579"/>
  <p:tag name="KSO_WM_UNIT_LAYERLEVEL" val="1_1_1"/>
  <p:tag name="KSO_WM_TAG_VERSION" val="1.0"/>
  <p:tag name="KSO_WM_BEAUTIFY_FLAG" val="#wm#"/>
  <p:tag name="KSO_WM_DIAGRAM_GROUP_CODE" val="l1-1"/>
  <p:tag name="KSO_WM_UNIT_TYPE" val="l_h_i"/>
  <p:tag name="KSO_WM_UNIT_INDEX" val="1_3_1"/>
  <p:tag name="KSO_WM_UNIT_FILL_FORE_SCHEMECOLOR_INDEX" val="7"/>
  <p:tag name="KSO_WM_UNIT_FILL_TYPE" val="1"/>
  <p:tag name="KSO_WM_UNIT_LINE_FORE_SCHEMECOLOR_INDEX" val="14"/>
  <p:tag name="KSO_WM_UNIT_LINE_FILL_TYPE" val="2"/>
  <p:tag name="KSO_WM_UNIT_TEXT_FILL_FORE_SCHEMECOLOR_INDEX" val="13"/>
  <p:tag name="KSO_WM_UNIT_TEXT_FILL_TYPE" val="1"/>
  <p:tag name="KSO_WM_UNIT_USESOURCEFORMAT_APPLY" val="1"/>
</p:tagLst>
</file>

<file path=ppt/tags/tag2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h_i*1_3_1"/>
  <p:tag name="KSO_WM_TEMPLATE_CATEGORY" val="custom"/>
  <p:tag name="KSO_WM_TEMPLATE_INDEX" val="20186579"/>
  <p:tag name="KSO_WM_UNIT_LAYERLEVEL" val="1_1_1"/>
  <p:tag name="KSO_WM_TAG_VERSION" val="1.0"/>
  <p:tag name="KSO_WM_BEAUTIFY_FLAG" val="#wm#"/>
  <p:tag name="KSO_WM_DIAGRAM_GROUP_CODE" val="l1-1"/>
  <p:tag name="KSO_WM_UNIT_TYPE" val="l_h_i"/>
  <p:tag name="KSO_WM_UNIT_INDEX" val="1_3_1"/>
  <p:tag name="KSO_WM_UNIT_FILL_FORE_SCHEMECOLOR_INDEX" val="7"/>
  <p:tag name="KSO_WM_UNIT_FILL_TYPE" val="1"/>
  <p:tag name="KSO_WM_UNIT_LINE_FORE_SCHEMECOLOR_INDEX" val="14"/>
  <p:tag name="KSO_WM_UNIT_LINE_FILL_TYPE" val="2"/>
  <p:tag name="KSO_WM_UNIT_TEXT_FILL_FORE_SCHEMECOLOR_INDEX" val="13"/>
  <p:tag name="KSO_WM_UNIT_TEXT_FILL_TYPE" val="1"/>
  <p:tag name="KSO_WM_UNIT_USESOURCEFORMAT_APPLY" val="1"/>
</p:tagLst>
</file>

<file path=ppt/tags/tag2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h_i*1_3_2"/>
  <p:tag name="KSO_WM_TEMPLATE_CATEGORY" val="custom"/>
  <p:tag name="KSO_WM_TEMPLATE_INDEX" val="20186579"/>
  <p:tag name="KSO_WM_UNIT_LAYERLEVEL" val="1_1_1"/>
  <p:tag name="KSO_WM_TAG_VERSION" val="1.0"/>
  <p:tag name="KSO_WM_BEAUTIFY_FLAG" val="#wm#"/>
  <p:tag name="KSO_WM_DIAGRAM_GROUP_CODE" val="l1-1"/>
  <p:tag name="KSO_WM_UNIT_TYPE" val="l_h_i"/>
  <p:tag name="KSO_WM_UNIT_INDEX" val="1_3_2"/>
  <p:tag name="KSO_WM_UNIT_FILL_FORE_SCHEMECOLOR_INDEX" val="14"/>
  <p:tag name="KSO_WM_UNIT_FILL_TYPE" val="1"/>
  <p:tag name="KSO_WM_UNIT_TEXT_FILL_FORE_SCHEMECOLOR_INDEX" val="14"/>
  <p:tag name="KSO_WM_UNIT_TEXT_FILL_TYPE" val="1"/>
  <p:tag name="KSO_WM_UNIT_USESOURCEFORMAT_APPLY" val="1"/>
</p:tagLst>
</file>

<file path=ppt/tags/tag2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h_a*1_3_1"/>
  <p:tag name="KSO_WM_TEMPLATE_CATEGORY" val="custom"/>
  <p:tag name="KSO_WM_TEMPLATE_INDEX" val="20186579"/>
  <p:tag name="KSO_WM_UNIT_LAYERLEVEL" val="1_1_1"/>
  <p:tag name="KSO_WM_TAG_VERSION" val="1.0"/>
  <p:tag name="KSO_WM_BEAUTIFY_FLAG" val="#wm#"/>
  <p:tag name="KSO_WM_UNIT_ISCONTENTSTITLE" val="0"/>
  <p:tag name="KSO_WM_UNIT_NOCLEAR" val="0"/>
  <p:tag name="KSO_WM_DIAGRAM_GROUP_CODE" val="l1-1"/>
  <p:tag name="KSO_WM_UNIT_TYPE" val="l_h_a"/>
  <p:tag name="KSO_WM_UNIT_INDEX" val="1_3_1"/>
  <p:tag name="KSO_WM_UNIT_PRESET_TEXT" val="添加标题"/>
  <p:tag name="KSO_WM_UNIT_VALUE" val="11"/>
  <p:tag name="KSO_WM_UNIT_TEXT_FILL_FORE_SCHEMECOLOR_INDEX" val="13"/>
  <p:tag name="KSO_WM_UNIT_TEXT_FILL_TYPE" val="1"/>
  <p:tag name="KSO_WM_UNIT_USESOURCEFORMAT_APPLY" val="1"/>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h_i*1_3_1"/>
  <p:tag name="KSO_WM_TEMPLATE_CATEGORY" val="custom"/>
  <p:tag name="KSO_WM_TEMPLATE_INDEX" val="20186579"/>
  <p:tag name="KSO_WM_UNIT_LAYERLEVEL" val="1_1_1"/>
  <p:tag name="KSO_WM_TAG_VERSION" val="1.0"/>
  <p:tag name="KSO_WM_BEAUTIFY_FLAG" val="#wm#"/>
  <p:tag name="KSO_WM_DIAGRAM_GROUP_CODE" val="l1-1"/>
  <p:tag name="KSO_WM_UNIT_TYPE" val="l_h_i"/>
  <p:tag name="KSO_WM_UNIT_INDEX" val="1_3_1"/>
  <p:tag name="KSO_WM_UNIT_FILL_FORE_SCHEMECOLOR_INDEX" val="7"/>
  <p:tag name="KSO_WM_UNIT_FILL_TYPE" val="1"/>
  <p:tag name="KSO_WM_UNIT_LINE_FORE_SCHEMECOLOR_INDEX" val="14"/>
  <p:tag name="KSO_WM_UNIT_LINE_FILL_TYPE" val="2"/>
  <p:tag name="KSO_WM_UNIT_TEXT_FILL_FORE_SCHEMECOLOR_INDEX" val="13"/>
  <p:tag name="KSO_WM_UNIT_TEXT_FILL_TYPE" val="1"/>
  <p:tag name="KSO_WM_UNIT_USESOURCEFORMAT_APPLY" val="1"/>
</p:tagLst>
</file>

<file path=ppt/tags/tag2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h_i*1_3_2"/>
  <p:tag name="KSO_WM_TEMPLATE_CATEGORY" val="custom"/>
  <p:tag name="KSO_WM_TEMPLATE_INDEX" val="20186579"/>
  <p:tag name="KSO_WM_UNIT_LAYERLEVEL" val="1_1_1"/>
  <p:tag name="KSO_WM_TAG_VERSION" val="1.0"/>
  <p:tag name="KSO_WM_BEAUTIFY_FLAG" val="#wm#"/>
  <p:tag name="KSO_WM_DIAGRAM_GROUP_CODE" val="l1-1"/>
  <p:tag name="KSO_WM_UNIT_TYPE" val="l_h_i"/>
  <p:tag name="KSO_WM_UNIT_INDEX" val="1_3_2"/>
  <p:tag name="KSO_WM_UNIT_FILL_FORE_SCHEMECOLOR_INDEX" val="14"/>
  <p:tag name="KSO_WM_UNIT_FILL_TYPE" val="1"/>
  <p:tag name="KSO_WM_UNIT_TEXT_FILL_FORE_SCHEMECOLOR_INDEX" val="14"/>
  <p:tag name="KSO_WM_UNIT_TEXT_FILL_TYPE" val="1"/>
  <p:tag name="KSO_WM_UNIT_USESOURCEFORMAT_APPLY" val="1"/>
</p:tagLst>
</file>

<file path=ppt/tags/tag2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h_a*1_3_1"/>
  <p:tag name="KSO_WM_TEMPLATE_CATEGORY" val="custom"/>
  <p:tag name="KSO_WM_TEMPLATE_INDEX" val="20186579"/>
  <p:tag name="KSO_WM_UNIT_LAYERLEVEL" val="1_1_1"/>
  <p:tag name="KSO_WM_TAG_VERSION" val="1.0"/>
  <p:tag name="KSO_WM_BEAUTIFY_FLAG" val="#wm#"/>
  <p:tag name="KSO_WM_UNIT_ISCONTENTSTITLE" val="0"/>
  <p:tag name="KSO_WM_UNIT_NOCLEAR" val="0"/>
  <p:tag name="KSO_WM_DIAGRAM_GROUP_CODE" val="l1-1"/>
  <p:tag name="KSO_WM_UNIT_TYPE" val="l_h_a"/>
  <p:tag name="KSO_WM_UNIT_INDEX" val="1_3_1"/>
  <p:tag name="KSO_WM_UNIT_PRESET_TEXT" val="添加标题"/>
  <p:tag name="KSO_WM_UNIT_VALUE" val="11"/>
  <p:tag name="KSO_WM_UNIT_TEXT_FILL_FORE_SCHEMECOLOR_INDEX" val="13"/>
  <p:tag name="KSO_WM_UNIT_TEXT_FILL_TYPE" val="1"/>
  <p:tag name="KSO_WM_UNIT_USESOURCEFORMAT_APPLY" val="1"/>
</p:tagLst>
</file>

<file path=ppt/tags/tag2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h_i*1_3_1"/>
  <p:tag name="KSO_WM_TEMPLATE_CATEGORY" val="custom"/>
  <p:tag name="KSO_WM_TEMPLATE_INDEX" val="20186579"/>
  <p:tag name="KSO_WM_UNIT_LAYERLEVEL" val="1_1_1"/>
  <p:tag name="KSO_WM_TAG_VERSION" val="1.0"/>
  <p:tag name="KSO_WM_BEAUTIFY_FLAG" val="#wm#"/>
  <p:tag name="KSO_WM_DIAGRAM_GROUP_CODE" val="l1-1"/>
  <p:tag name="KSO_WM_UNIT_TYPE" val="l_h_i"/>
  <p:tag name="KSO_WM_UNIT_INDEX" val="1_3_1"/>
  <p:tag name="KSO_WM_UNIT_FILL_FORE_SCHEMECOLOR_INDEX" val="7"/>
  <p:tag name="KSO_WM_UNIT_FILL_TYPE" val="1"/>
  <p:tag name="KSO_WM_UNIT_LINE_FORE_SCHEMECOLOR_INDEX" val="14"/>
  <p:tag name="KSO_WM_UNIT_LINE_FILL_TYPE" val="2"/>
  <p:tag name="KSO_WM_UNIT_TEXT_FILL_FORE_SCHEMECOLOR_INDEX" val="13"/>
  <p:tag name="KSO_WM_UNIT_TEXT_FILL_TYPE" val="1"/>
  <p:tag name="KSO_WM_UNIT_USESOURCEFORMAT_APPLY" val="1"/>
</p:tagLst>
</file>

<file path=ppt/tags/tag2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h_i*1_3_2"/>
  <p:tag name="KSO_WM_TEMPLATE_CATEGORY" val="custom"/>
  <p:tag name="KSO_WM_TEMPLATE_INDEX" val="20186579"/>
  <p:tag name="KSO_WM_UNIT_LAYERLEVEL" val="1_1_1"/>
  <p:tag name="KSO_WM_TAG_VERSION" val="1.0"/>
  <p:tag name="KSO_WM_BEAUTIFY_FLAG" val="#wm#"/>
  <p:tag name="KSO_WM_DIAGRAM_GROUP_CODE" val="l1-1"/>
  <p:tag name="KSO_WM_UNIT_TYPE" val="l_h_i"/>
  <p:tag name="KSO_WM_UNIT_INDEX" val="1_3_2"/>
  <p:tag name="KSO_WM_UNIT_FILL_FORE_SCHEMECOLOR_INDEX" val="14"/>
  <p:tag name="KSO_WM_UNIT_FILL_TYPE" val="1"/>
  <p:tag name="KSO_WM_UNIT_TEXT_FILL_FORE_SCHEMECOLOR_INDEX" val="14"/>
  <p:tag name="KSO_WM_UNIT_TEXT_FILL_TYPE" val="1"/>
  <p:tag name="KSO_WM_UNIT_USESOURCEFORMAT_APPLY" val="1"/>
</p:tagLst>
</file>

<file path=ppt/tags/tag2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h_a*1_3_1"/>
  <p:tag name="KSO_WM_TEMPLATE_CATEGORY" val="custom"/>
  <p:tag name="KSO_WM_TEMPLATE_INDEX" val="20186579"/>
  <p:tag name="KSO_WM_UNIT_LAYERLEVEL" val="1_1_1"/>
  <p:tag name="KSO_WM_TAG_VERSION" val="1.0"/>
  <p:tag name="KSO_WM_BEAUTIFY_FLAG" val="#wm#"/>
  <p:tag name="KSO_WM_UNIT_ISCONTENTSTITLE" val="0"/>
  <p:tag name="KSO_WM_UNIT_NOCLEAR" val="0"/>
  <p:tag name="KSO_WM_DIAGRAM_GROUP_CODE" val="l1-1"/>
  <p:tag name="KSO_WM_UNIT_TYPE" val="l_h_a"/>
  <p:tag name="KSO_WM_UNIT_INDEX" val="1_3_1"/>
  <p:tag name="KSO_WM_UNIT_PRESET_TEXT" val="添加标题"/>
  <p:tag name="KSO_WM_UNIT_VALUE" val="11"/>
  <p:tag name="KSO_WM_UNIT_TEXT_FILL_FORE_SCHEMECOLOR_INDEX" val="13"/>
  <p:tag name="KSO_WM_UNIT_TEXT_FILL_TYPE" val="1"/>
  <p:tag name="KSO_WM_UNIT_USESOURCEFORMAT_APPLY" val="1"/>
</p:tagLst>
</file>

<file path=ppt/tags/tag286.xml><?xml version="1.0" encoding="utf-8"?>
<p:tagLst xmlns:a="http://schemas.openxmlformats.org/drawingml/2006/main" xmlns:r="http://schemas.openxmlformats.org/officeDocument/2006/relationships" xmlns:p="http://schemas.openxmlformats.org/presentationml/2006/main">
  <p:tag name="PICTUREFILLRANGE" val="7a136149-05ed-4266-8190-b8640f1951c7"/>
  <p:tag name="KSO_WM_UNIT_DIAGRAM_MODELTYPE" val="creativeCrop"/>
  <p:tag name="KSO_WM_UNIT_VALUE" val="1515*1641"/>
  <p:tag name="KSO_WM_UNIT_HIGHLIGHT" val="0"/>
  <p:tag name="KSO_WM_UNIT_COMPATIBLE" val="0"/>
  <p:tag name="KSO_WM_UNIT_DIAGRAM_ISNUMVISUAL" val="0"/>
  <p:tag name="KSO_WM_UNIT_DIAGRAM_ISREFERUNIT" val="0"/>
  <p:tag name="KSO_WM_DIAGRAM_GROUP_CODE" val="1587041415"/>
  <p:tag name="KSO_WM_UNIT_TYPE" val="ζ_h_d"/>
  <p:tag name="KSO_WM_UNIT_INDEX" val="1_1_1"/>
  <p:tag name="KSO_WM_UNIT_ID" val="crop20201116_1*ζ_h_d*1_1_1"/>
  <p:tag name="KSO_WM_TEMPLATE_CATEGORY" val="crop"/>
  <p:tag name="KSO_WM_TEMPLATE_INDEX" val="20201116"/>
  <p:tag name="KSO_WM_UNIT_LAYERLEVEL" val="1_1_1"/>
  <p:tag name="KSO_WM_TAG_VERSION" val="1.0"/>
  <p:tag name="KSO_WM_BEAUTIFY_FLAG" val="#wm#"/>
  <p:tag name="KSO_WM_BLIP_RECT_LEFT" val="-16"/>
  <p:tag name="KSO_WM_BLIP_RECT_RIGHT" val="-16"/>
  <p:tag name="KSO_WM_BLIP_RECT_TOP" val="0"/>
  <p:tag name="KSO_WM_BLIP_RECT_BOTTOM" val="0"/>
  <p:tag name="KSO_WM_CREATIVE_CROP_ORG_WIDTH" val="504.05"/>
  <p:tag name="KSO_WM_CREATIVE_CROP_ORG_HEIGHT" val="351"/>
  <p:tag name="KSO_WM_CREATIVE_CROP_HEIGHT" val="351"/>
  <p:tag name="KSO_WM_CREATIVE_CROP_WIDTH" val="380.128"/>
  <p:tag name="KSO_WM_CREATIVE_CROP_VERSION" val="1"/>
  <p:tag name="KSO_WM_CREATIVE_CROP_TEMPLATE_ID" val="3253624"/>
</p:tagLst>
</file>

<file path=ppt/tags/tag2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h_i*1_3_1"/>
  <p:tag name="KSO_WM_TEMPLATE_CATEGORY" val="custom"/>
  <p:tag name="KSO_WM_TEMPLATE_INDEX" val="20186579"/>
  <p:tag name="KSO_WM_UNIT_LAYERLEVEL" val="1_1_1"/>
  <p:tag name="KSO_WM_TAG_VERSION" val="1.0"/>
  <p:tag name="KSO_WM_BEAUTIFY_FLAG" val="#wm#"/>
  <p:tag name="KSO_WM_DIAGRAM_GROUP_CODE" val="l1-1"/>
  <p:tag name="KSO_WM_UNIT_TYPE" val="l_h_i"/>
  <p:tag name="KSO_WM_UNIT_INDEX" val="1_3_1"/>
  <p:tag name="KSO_WM_UNIT_FILL_FORE_SCHEMECOLOR_INDEX" val="7"/>
  <p:tag name="KSO_WM_UNIT_FILL_TYPE" val="1"/>
  <p:tag name="KSO_WM_UNIT_LINE_FORE_SCHEMECOLOR_INDEX" val="14"/>
  <p:tag name="KSO_WM_UNIT_LINE_FILL_TYPE" val="2"/>
  <p:tag name="KSO_WM_UNIT_TEXT_FILL_FORE_SCHEMECOLOR_INDEX" val="13"/>
  <p:tag name="KSO_WM_UNIT_TEXT_FILL_TYPE" val="1"/>
  <p:tag name="KSO_WM_UNIT_USESOURCEFORMAT_APPLY" val="1"/>
</p:tagLst>
</file>

<file path=ppt/tags/tag2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h_i*1_3_2"/>
  <p:tag name="KSO_WM_TEMPLATE_CATEGORY" val="custom"/>
  <p:tag name="KSO_WM_TEMPLATE_INDEX" val="20186579"/>
  <p:tag name="KSO_WM_UNIT_LAYERLEVEL" val="1_1_1"/>
  <p:tag name="KSO_WM_TAG_VERSION" val="1.0"/>
  <p:tag name="KSO_WM_BEAUTIFY_FLAG" val="#wm#"/>
  <p:tag name="KSO_WM_DIAGRAM_GROUP_CODE" val="l1-1"/>
  <p:tag name="KSO_WM_UNIT_TYPE" val="l_h_i"/>
  <p:tag name="KSO_WM_UNIT_INDEX" val="1_3_2"/>
  <p:tag name="KSO_WM_UNIT_FILL_FORE_SCHEMECOLOR_INDEX" val="14"/>
  <p:tag name="KSO_WM_UNIT_FILL_TYPE" val="1"/>
  <p:tag name="KSO_WM_UNIT_TEXT_FILL_FORE_SCHEMECOLOR_INDEX" val="14"/>
  <p:tag name="KSO_WM_UNIT_TEXT_FILL_TYPE" val="1"/>
  <p:tag name="KSO_WM_UNIT_USESOURCEFORMAT_APPLY" val="1"/>
</p:tagLst>
</file>

<file path=ppt/tags/tag2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h_a*1_3_1"/>
  <p:tag name="KSO_WM_TEMPLATE_CATEGORY" val="custom"/>
  <p:tag name="KSO_WM_TEMPLATE_INDEX" val="20186579"/>
  <p:tag name="KSO_WM_UNIT_LAYERLEVEL" val="1_1_1"/>
  <p:tag name="KSO_WM_TAG_VERSION" val="1.0"/>
  <p:tag name="KSO_WM_BEAUTIFY_FLAG" val="#wm#"/>
  <p:tag name="KSO_WM_UNIT_ISCONTENTSTITLE" val="0"/>
  <p:tag name="KSO_WM_UNIT_NOCLEAR" val="0"/>
  <p:tag name="KSO_WM_DIAGRAM_GROUP_CODE" val="l1-1"/>
  <p:tag name="KSO_WM_UNIT_TYPE" val="l_h_a"/>
  <p:tag name="KSO_WM_UNIT_INDEX" val="1_3_1"/>
  <p:tag name="KSO_WM_UNIT_PRESET_TEXT" val="添加标题"/>
  <p:tag name="KSO_WM_UNIT_VALUE" val="11"/>
  <p:tag name="KSO_WM_UNIT_TEXT_FILL_FORE_SCHEMECOLOR_INDEX" val="13"/>
  <p:tag name="KSO_WM_UNIT_TEXT_FILL_TYPE" val="1"/>
  <p:tag name="KSO_WM_UNIT_USESOURCEFORMAT_APPLY" val="1"/>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h_i*1_3_1"/>
  <p:tag name="KSO_WM_TEMPLATE_CATEGORY" val="custom"/>
  <p:tag name="KSO_WM_TEMPLATE_INDEX" val="20186579"/>
  <p:tag name="KSO_WM_UNIT_LAYERLEVEL" val="1_1_1"/>
  <p:tag name="KSO_WM_TAG_VERSION" val="1.0"/>
  <p:tag name="KSO_WM_BEAUTIFY_FLAG" val="#wm#"/>
  <p:tag name="KSO_WM_DIAGRAM_GROUP_CODE" val="l1-1"/>
  <p:tag name="KSO_WM_UNIT_TYPE" val="l_h_i"/>
  <p:tag name="KSO_WM_UNIT_INDEX" val="1_3_1"/>
  <p:tag name="KSO_WM_UNIT_FILL_FORE_SCHEMECOLOR_INDEX" val="7"/>
  <p:tag name="KSO_WM_UNIT_FILL_TYPE" val="1"/>
  <p:tag name="KSO_WM_UNIT_LINE_FORE_SCHEMECOLOR_INDEX" val="14"/>
  <p:tag name="KSO_WM_UNIT_LINE_FILL_TYPE" val="2"/>
  <p:tag name="KSO_WM_UNIT_TEXT_FILL_FORE_SCHEMECOLOR_INDEX" val="13"/>
  <p:tag name="KSO_WM_UNIT_TEXT_FILL_TYPE" val="1"/>
  <p:tag name="KSO_WM_UNIT_USESOURCEFORMAT_APPLY" val="1"/>
</p:tagLst>
</file>

<file path=ppt/tags/tag2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h_i*1_3_2"/>
  <p:tag name="KSO_WM_TEMPLATE_CATEGORY" val="custom"/>
  <p:tag name="KSO_WM_TEMPLATE_INDEX" val="20186579"/>
  <p:tag name="KSO_WM_UNIT_LAYERLEVEL" val="1_1_1"/>
  <p:tag name="KSO_WM_TAG_VERSION" val="1.0"/>
  <p:tag name="KSO_WM_BEAUTIFY_FLAG" val="#wm#"/>
  <p:tag name="KSO_WM_DIAGRAM_GROUP_CODE" val="l1-1"/>
  <p:tag name="KSO_WM_UNIT_TYPE" val="l_h_i"/>
  <p:tag name="KSO_WM_UNIT_INDEX" val="1_3_2"/>
  <p:tag name="KSO_WM_UNIT_FILL_FORE_SCHEMECOLOR_INDEX" val="14"/>
  <p:tag name="KSO_WM_UNIT_FILL_TYPE" val="1"/>
  <p:tag name="KSO_WM_UNIT_TEXT_FILL_FORE_SCHEMECOLOR_INDEX" val="14"/>
  <p:tag name="KSO_WM_UNIT_TEXT_FILL_TYPE" val="1"/>
  <p:tag name="KSO_WM_UNIT_USESOURCEFORMAT_APPLY" val="1"/>
</p:tagLst>
</file>

<file path=ppt/tags/tag2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h_a*1_3_1"/>
  <p:tag name="KSO_WM_TEMPLATE_CATEGORY" val="custom"/>
  <p:tag name="KSO_WM_TEMPLATE_INDEX" val="20186579"/>
  <p:tag name="KSO_WM_UNIT_LAYERLEVEL" val="1_1_1"/>
  <p:tag name="KSO_WM_TAG_VERSION" val="1.0"/>
  <p:tag name="KSO_WM_BEAUTIFY_FLAG" val="#wm#"/>
  <p:tag name="KSO_WM_UNIT_ISCONTENTSTITLE" val="0"/>
  <p:tag name="KSO_WM_UNIT_NOCLEAR" val="0"/>
  <p:tag name="KSO_WM_DIAGRAM_GROUP_CODE" val="l1-1"/>
  <p:tag name="KSO_WM_UNIT_TYPE" val="l_h_a"/>
  <p:tag name="KSO_WM_UNIT_INDEX" val="1_3_1"/>
  <p:tag name="KSO_WM_UNIT_PRESET_TEXT" val="添加标题"/>
  <p:tag name="KSO_WM_UNIT_VALUE" val="11"/>
  <p:tag name="KSO_WM_UNIT_TEXT_FILL_FORE_SCHEMECOLOR_INDEX" val="13"/>
  <p:tag name="KSO_WM_UNIT_TEXT_FILL_TYPE" val="1"/>
  <p:tag name="KSO_WM_UNIT_USESOURCEFORMAT_APPLY" val="1"/>
</p:tagLst>
</file>

<file path=ppt/tags/tag2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h_i*1_3_1"/>
  <p:tag name="KSO_WM_TEMPLATE_CATEGORY" val="custom"/>
  <p:tag name="KSO_WM_TEMPLATE_INDEX" val="20186579"/>
  <p:tag name="KSO_WM_UNIT_LAYERLEVEL" val="1_1_1"/>
  <p:tag name="KSO_WM_TAG_VERSION" val="1.0"/>
  <p:tag name="KSO_WM_BEAUTIFY_FLAG" val="#wm#"/>
  <p:tag name="KSO_WM_DIAGRAM_GROUP_CODE" val="l1-1"/>
  <p:tag name="KSO_WM_UNIT_TYPE" val="l_h_i"/>
  <p:tag name="KSO_WM_UNIT_INDEX" val="1_3_1"/>
  <p:tag name="KSO_WM_UNIT_FILL_FORE_SCHEMECOLOR_INDEX" val="7"/>
  <p:tag name="KSO_WM_UNIT_FILL_TYPE" val="1"/>
  <p:tag name="KSO_WM_UNIT_LINE_FORE_SCHEMECOLOR_INDEX" val="14"/>
  <p:tag name="KSO_WM_UNIT_LINE_FILL_TYPE" val="2"/>
  <p:tag name="KSO_WM_UNIT_TEXT_FILL_FORE_SCHEMECOLOR_INDEX" val="13"/>
  <p:tag name="KSO_WM_UNIT_TEXT_FILL_TYPE" val="1"/>
  <p:tag name="KSO_WM_UNIT_USESOURCEFORMAT_APPLY" val="1"/>
</p:tagLst>
</file>

<file path=ppt/tags/tag2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h_i*1_3_2"/>
  <p:tag name="KSO_WM_TEMPLATE_CATEGORY" val="custom"/>
  <p:tag name="KSO_WM_TEMPLATE_INDEX" val="20186579"/>
  <p:tag name="KSO_WM_UNIT_LAYERLEVEL" val="1_1_1"/>
  <p:tag name="KSO_WM_TAG_VERSION" val="1.0"/>
  <p:tag name="KSO_WM_BEAUTIFY_FLAG" val="#wm#"/>
  <p:tag name="KSO_WM_DIAGRAM_GROUP_CODE" val="l1-1"/>
  <p:tag name="KSO_WM_UNIT_TYPE" val="l_h_i"/>
  <p:tag name="KSO_WM_UNIT_INDEX" val="1_3_2"/>
  <p:tag name="KSO_WM_UNIT_FILL_FORE_SCHEMECOLOR_INDEX" val="14"/>
  <p:tag name="KSO_WM_UNIT_FILL_TYPE" val="1"/>
  <p:tag name="KSO_WM_UNIT_TEXT_FILL_FORE_SCHEMECOLOR_INDEX" val="14"/>
  <p:tag name="KSO_WM_UNIT_TEXT_FILL_TYPE" val="1"/>
  <p:tag name="KSO_WM_UNIT_USESOURCEFORMAT_APPLY" val="1"/>
</p:tagLst>
</file>

<file path=ppt/tags/tag2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h_a*1_3_1"/>
  <p:tag name="KSO_WM_TEMPLATE_CATEGORY" val="custom"/>
  <p:tag name="KSO_WM_TEMPLATE_INDEX" val="20186579"/>
  <p:tag name="KSO_WM_UNIT_LAYERLEVEL" val="1_1_1"/>
  <p:tag name="KSO_WM_TAG_VERSION" val="1.0"/>
  <p:tag name="KSO_WM_BEAUTIFY_FLAG" val="#wm#"/>
  <p:tag name="KSO_WM_UNIT_ISCONTENTSTITLE" val="0"/>
  <p:tag name="KSO_WM_UNIT_NOCLEAR" val="0"/>
  <p:tag name="KSO_WM_DIAGRAM_GROUP_CODE" val="l1-1"/>
  <p:tag name="KSO_WM_UNIT_TYPE" val="l_h_a"/>
  <p:tag name="KSO_WM_UNIT_INDEX" val="1_3_1"/>
  <p:tag name="KSO_WM_UNIT_PRESET_TEXT" val="添加标题"/>
  <p:tag name="KSO_WM_UNIT_VALUE" val="11"/>
  <p:tag name="KSO_WM_UNIT_TEXT_FILL_FORE_SCHEMECOLOR_INDEX" val="13"/>
  <p:tag name="KSO_WM_UNIT_TEXT_FILL_TYPE" val="1"/>
  <p:tag name="KSO_WM_UNIT_USESOURCEFORMAT_APPLY" val="1"/>
</p:tagLst>
</file>

<file path=ppt/tags/tag2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h_a*1_3_1"/>
  <p:tag name="KSO_WM_TEMPLATE_CATEGORY" val="custom"/>
  <p:tag name="KSO_WM_TEMPLATE_INDEX" val="20186579"/>
  <p:tag name="KSO_WM_UNIT_LAYERLEVEL" val="1_1_1"/>
  <p:tag name="KSO_WM_TAG_VERSION" val="1.0"/>
  <p:tag name="KSO_WM_BEAUTIFY_FLAG" val="#wm#"/>
  <p:tag name="KSO_WM_UNIT_ISCONTENTSTITLE" val="0"/>
  <p:tag name="KSO_WM_UNIT_NOCLEAR" val="0"/>
  <p:tag name="KSO_WM_DIAGRAM_GROUP_CODE" val="l1-1"/>
  <p:tag name="KSO_WM_UNIT_TYPE" val="l_h_a"/>
  <p:tag name="KSO_WM_UNIT_INDEX" val="1_3_1"/>
  <p:tag name="KSO_WM_UNIT_PRESET_TEXT" val="添加标题"/>
  <p:tag name="KSO_WM_UNIT_VALUE" val="11"/>
  <p:tag name="KSO_WM_UNIT_TEXT_FILL_FORE_SCHEMECOLOR_INDEX" val="13"/>
  <p:tag name="KSO_WM_UNIT_TEXT_FILL_TYPE" val="1"/>
  <p:tag name="KSO_WM_UNIT_USESOURCEFORMAT_APPLY" val="1"/>
</p:tagLst>
</file>

<file path=ppt/tags/tag2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h_i*1_4_1"/>
  <p:tag name="KSO_WM_TEMPLATE_CATEGORY" val="custom"/>
  <p:tag name="KSO_WM_TEMPLATE_INDEX" val="20186579"/>
  <p:tag name="KSO_WM_UNIT_LAYERLEVEL" val="1_1_1"/>
  <p:tag name="KSO_WM_TAG_VERSION" val="1.0"/>
  <p:tag name="KSO_WM_BEAUTIFY_FLAG" val="#wm#"/>
  <p:tag name="KSO_WM_DIAGRAM_GROUP_CODE" val="l1-1"/>
  <p:tag name="KSO_WM_UNIT_TYPE" val="l_h_i"/>
  <p:tag name="KSO_WM_UNIT_INDEX" val="1_4_1"/>
  <p:tag name="KSO_WM_UNIT_FILL_FORE_SCHEMECOLOR_INDEX" val="8"/>
  <p:tag name="KSO_WM_UNIT_FILL_TYPE" val="1"/>
  <p:tag name="KSO_WM_UNIT_LINE_FORE_SCHEMECOLOR_INDEX" val="14"/>
  <p:tag name="KSO_WM_UNIT_LINE_FILL_TYPE" val="2"/>
  <p:tag name="KSO_WM_UNIT_TEXT_FILL_FORE_SCHEMECOLOR_INDEX" val="13"/>
  <p:tag name="KSO_WM_UNIT_TEXT_FILL_TYPE" val="1"/>
  <p:tag name="KSO_WM_UNIT_USESOURCEFORMAT_APPLY" val="1"/>
</p:tagLst>
</file>

<file path=ppt/tags/tag2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h_i*1_4_2"/>
  <p:tag name="KSO_WM_TEMPLATE_CATEGORY" val="custom"/>
  <p:tag name="KSO_WM_TEMPLATE_INDEX" val="20186579"/>
  <p:tag name="KSO_WM_UNIT_LAYERLEVEL" val="1_1_1"/>
  <p:tag name="KSO_WM_TAG_VERSION" val="1.0"/>
  <p:tag name="KSO_WM_BEAUTIFY_FLAG" val="#wm#"/>
  <p:tag name="KSO_WM_DIAGRAM_GROUP_CODE" val="l1-1"/>
  <p:tag name="KSO_WM_UNIT_TYPE" val="l_h_i"/>
  <p:tag name="KSO_WM_UNIT_INDEX" val="1_4_2"/>
  <p:tag name="KSO_WM_UNIT_FILL_FORE_SCHEMECOLOR_INDEX" val="14"/>
  <p:tag name="KSO_WM_UNIT_FILL_TYPE" val="1"/>
  <p:tag name="KSO_WM_UNIT_TEXT_FILL_FORE_SCHEMECOLOR_INDEX" val="14"/>
  <p:tag name="KSO_WM_UNIT_TEXT_FILL_TYPE" val="1"/>
  <p:tag name="KSO_WM_UNIT_USESOURCEFORMAT_APPLY" val="1"/>
</p:tagLst>
</file>

<file path=ppt/tags/tag2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79_4*l_h_a*1_4_1"/>
  <p:tag name="KSO_WM_TEMPLATE_CATEGORY" val="custom"/>
  <p:tag name="KSO_WM_TEMPLATE_INDEX" val="20186579"/>
  <p:tag name="KSO_WM_UNIT_LAYERLEVEL" val="1_1_1"/>
  <p:tag name="KSO_WM_TAG_VERSION" val="1.0"/>
  <p:tag name="KSO_WM_BEAUTIFY_FLAG" val="#wm#"/>
  <p:tag name="KSO_WM_UNIT_ISCONTENTSTITLE" val="0"/>
  <p:tag name="KSO_WM_UNIT_NOCLEAR" val="0"/>
  <p:tag name="KSO_WM_DIAGRAM_GROUP_CODE" val="l1-1"/>
  <p:tag name="KSO_WM_UNIT_TYPE" val="l_h_a"/>
  <p:tag name="KSO_WM_UNIT_INDEX" val="1_4_1"/>
  <p:tag name="KSO_WM_UNIT_PRESET_TEXT" val="添加标题"/>
  <p:tag name="KSO_WM_UNIT_VALUE" val="11"/>
  <p:tag name="KSO_WM_UNIT_TEXT_FILL_FORE_SCHEMECOLOR_INDEX" val="13"/>
  <p:tag name="KSO_WM_UNIT_TEXT_FILL_TYPE" val="1"/>
  <p:tag name="KSO_WM_UNIT_USESOURCEFORMAT_APPLY" val="1"/>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579"/>
  <p:tag name="KSO_WM_TAG_VERSION" val="1.0"/>
  <p:tag name="KSO_WM_TEMPLATE_THUMBS_INDEX" val="1、5、6、7、8、10、13、14、16、17、18、19"/>
  <p:tag name="KSO_WM_BEAUTIFY_FLAG" val="#wm#"/>
  <p:tag name="KSO_WM_TEMPLATE_TOPIC_ID" val="2869567"/>
  <p:tag name="KSO_WM_TEMPLATE_OUTLINE_ID" val="6"/>
  <p:tag name="KSO_WM_TEMPLATE_SCENE_ID" val="1"/>
  <p:tag name="KSO_WM_TEMPLATE_JOB_ID" val="6"/>
  <p:tag name="KSO_WM_TEMPLATE_TOPIC_DEFAULT" val="0"/>
  <p:tag name="KSO_WM_TEMPLATE_SUBCATEGORY" val="0"/>
  <p:tag name="KSO_WM_TEMPLATE_MASTER_TYPE" val="1"/>
  <p:tag name="KSO_WM_TEMPLATE_COLOR_TYPE" val="1"/>
  <p:tag name="KSO_WM_TEMPLATE_MASTER_THUMB_INDEX" val="18"/>
  <p:tag name="KSO_WM_UNIT_SHOW_EDIT_AREA_INDICATION" val="0"/>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SUBTYPE" val="h"/>
  <p:tag name="KSO_WM_SLIDE_BACKGROUND_TYPE" val="frame"/>
  <p:tag name="KSO_WM_SLIDE_BK_DARK_LIGHT" val="1"/>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Custom 27">
      <a:dk1>
        <a:srgbClr val="000000"/>
      </a:dk1>
      <a:lt1>
        <a:srgbClr val="FFFFFF"/>
      </a:lt1>
      <a:dk2>
        <a:srgbClr val="44546A"/>
      </a:dk2>
      <a:lt2>
        <a:srgbClr val="E7E6E6"/>
      </a:lt2>
      <a:accent1>
        <a:srgbClr val="004D73"/>
      </a:accent1>
      <a:accent2>
        <a:srgbClr val="3C7AAB"/>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Custom 27">
      <a:dk1>
        <a:srgbClr val="000000"/>
      </a:dk1>
      <a:lt1>
        <a:srgbClr val="FFFFFF"/>
      </a:lt1>
      <a:dk2>
        <a:srgbClr val="44546A"/>
      </a:dk2>
      <a:lt2>
        <a:srgbClr val="E7E6E6"/>
      </a:lt2>
      <a:accent1>
        <a:srgbClr val="004D73"/>
      </a:accent1>
      <a:accent2>
        <a:srgbClr val="3C7AAB"/>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自定义 4">
      <a:dk1>
        <a:srgbClr val="000000"/>
      </a:dk1>
      <a:lt1>
        <a:srgbClr val="FFFFFF"/>
      </a:lt1>
      <a:dk2>
        <a:srgbClr val="DBE6F1"/>
      </a:dk2>
      <a:lt2>
        <a:srgbClr val="FFFFFF"/>
      </a:lt2>
      <a:accent1>
        <a:srgbClr val="4373A3"/>
      </a:accent1>
      <a:accent2>
        <a:srgbClr val="4B9DA4"/>
      </a:accent2>
      <a:accent3>
        <a:srgbClr val="4BA786"/>
      </a:accent3>
      <a:accent4>
        <a:srgbClr val="4CA560"/>
      </a:accent4>
      <a:accent5>
        <a:srgbClr val="53A646"/>
      </a:accent5>
      <a:accent6>
        <a:srgbClr val="75A445"/>
      </a:accent6>
      <a:hlink>
        <a:srgbClr val="658BD5"/>
      </a:hlink>
      <a:folHlink>
        <a:srgbClr val="9F69A3"/>
      </a:folHlink>
    </a:clrScheme>
    <a:fontScheme name="渐变、商务风、小清新、">
      <a:majorFont>
        <a:latin typeface="Arial"/>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4">
    <a:dk1>
      <a:srgbClr val="000000"/>
    </a:dk1>
    <a:lt1>
      <a:srgbClr val="FFFFFF"/>
    </a:lt1>
    <a:dk2>
      <a:srgbClr val="DBE6F1"/>
    </a:dk2>
    <a:lt2>
      <a:srgbClr val="FFFFFF"/>
    </a:lt2>
    <a:accent1>
      <a:srgbClr val="4373A3"/>
    </a:accent1>
    <a:accent2>
      <a:srgbClr val="4B9DA4"/>
    </a:accent2>
    <a:accent3>
      <a:srgbClr val="4BA786"/>
    </a:accent3>
    <a:accent4>
      <a:srgbClr val="4CA560"/>
    </a:accent4>
    <a:accent5>
      <a:srgbClr val="53A646"/>
    </a:accent5>
    <a:accent6>
      <a:srgbClr val="75A445"/>
    </a:accent6>
    <a:hlink>
      <a:srgbClr val="658BD5"/>
    </a:hlink>
    <a:folHlink>
      <a:srgbClr val="9F69A3"/>
    </a:folHlink>
  </a:clrScheme>
</a:themeOverride>
</file>

<file path=docProps/app.xml><?xml version="1.0" encoding="utf-8"?>
<Properties xmlns="http://schemas.openxmlformats.org/officeDocument/2006/extended-properties" xmlns:vt="http://schemas.openxmlformats.org/officeDocument/2006/docPropsVTypes">
  <TotalTime>1088</TotalTime>
  <Words>1267</Words>
  <Application>Microsoft Office PowerPoint</Application>
  <PresentationFormat>宽屏</PresentationFormat>
  <Paragraphs>168</Paragraphs>
  <Slides>25</Slides>
  <Notes>1</Notes>
  <HiddenSlides>0</HiddenSlides>
  <MMClips>0</MMClips>
  <ScaleCrop>false</ScaleCrop>
  <HeadingPairs>
    <vt:vector size="6" baseType="variant">
      <vt:variant>
        <vt:lpstr>已用的字体</vt:lpstr>
      </vt:variant>
      <vt:variant>
        <vt:i4>13</vt:i4>
      </vt:variant>
      <vt:variant>
        <vt:lpstr>主题</vt:lpstr>
      </vt:variant>
      <vt:variant>
        <vt:i4>3</vt:i4>
      </vt:variant>
      <vt:variant>
        <vt:lpstr>幻灯片标题</vt:lpstr>
      </vt:variant>
      <vt:variant>
        <vt:i4>25</vt:i4>
      </vt:variant>
    </vt:vector>
  </HeadingPairs>
  <TitlesOfParts>
    <vt:vector size="41" baseType="lpstr">
      <vt:lpstr>FZQingKeBenYueSongS-R-GB</vt:lpstr>
      <vt:lpstr>Heiti SC Light</vt:lpstr>
      <vt:lpstr>Helvetica Light</vt:lpstr>
      <vt:lpstr>Source Han Sans CN</vt:lpstr>
      <vt:lpstr>Source Han Sans SC</vt:lpstr>
      <vt:lpstr>等线</vt:lpstr>
      <vt:lpstr>等线 Light</vt:lpstr>
      <vt:lpstr>思源黑体</vt:lpstr>
      <vt:lpstr>思源黑体 CN Normal</vt:lpstr>
      <vt:lpstr>微软雅黑</vt:lpstr>
      <vt:lpstr>微软雅黑</vt:lpstr>
      <vt:lpstr>Arial</vt:lpstr>
      <vt:lpstr>Calibri</vt:lpstr>
      <vt:lpstr>Office 主题​​</vt:lpstr>
      <vt:lpstr>1_Office 主题​​</vt:lpstr>
      <vt:lpstr>2_Office 主题​​</vt:lpstr>
      <vt:lpstr>PowerPoint 演示文稿</vt:lpstr>
      <vt:lpstr>PowerPoint 演示文稿</vt:lpstr>
      <vt:lpstr>PowerPoint 演示文稿</vt:lpstr>
      <vt:lpstr>电子设备中的芯片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知识总结</vt:lpstr>
      <vt:lpstr>这些芯片分别属于哪些类型？</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Administrater</dc:creator>
  <cp:lastModifiedBy>Wen Mark</cp:lastModifiedBy>
  <cp:revision>250</cp:revision>
  <dcterms:created xsi:type="dcterms:W3CDTF">2021-07-19T03:54:59Z</dcterms:created>
  <dcterms:modified xsi:type="dcterms:W3CDTF">2021-09-12T07:45:06Z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2052-3.7.0.5929</vt:lpwstr>
  </property>
</Properties>
</file>